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363" r:id="rId5"/>
  </p:sldIdLst>
  <p:sldSz cx="6858000" cy="9906000" type="A4"/>
  <p:notesSz cx="6858000" cy="9926638"/>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sse, Rika" initials="PR" lastIdx="6" clrIdx="0"/>
  <p:cmAuthor id="1" name="Kim-Sophie Sauer" initials="KS" lastIdx="1" clrIdx="1"/>
  <p:cmAuthor id="2" name="Tagliapietra, Michael" initials="TM" lastIdx="1" clrIdx="2">
    <p:extLst>
      <p:ext uri="{19B8F6BF-5375-455C-9EA6-DF929625EA0E}">
        <p15:presenceInfo xmlns:p15="http://schemas.microsoft.com/office/powerpoint/2012/main" userId="S::michael.tagliapietra@interbrew.net::8fcc510c-ccad-42ea-9cc2-1446ef76de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800"/>
    <a:srgbClr val="2F130B"/>
    <a:srgbClr val="FFA02F"/>
    <a:srgbClr val="FECB00"/>
    <a:srgbClr val="C6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72" autoAdjust="0"/>
    <p:restoredTop sz="95615" autoAdjust="0"/>
  </p:normalViewPr>
  <p:slideViewPr>
    <p:cSldViewPr>
      <p:cViewPr>
        <p:scale>
          <a:sx n="100" d="100"/>
          <a:sy n="100" d="100"/>
        </p:scale>
        <p:origin x="3156" y="-1158"/>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HE, Sebastian" userId="da6a59a5-f0df-401e-9bdc-7be4a8deb847" providerId="ADAL" clId="{2833725F-CA7F-44C0-8DC9-C1F300E4241F}"/>
    <pc:docChg chg="undo custSel modSld">
      <pc:chgData name="KRAHE, Sebastian" userId="da6a59a5-f0df-401e-9bdc-7be4a8deb847" providerId="ADAL" clId="{2833725F-CA7F-44C0-8DC9-C1F300E4241F}" dt="2024-01-12T12:44:24.146" v="109" actId="120"/>
      <pc:docMkLst>
        <pc:docMk/>
      </pc:docMkLst>
      <pc:sldChg chg="modSp mod">
        <pc:chgData name="KRAHE, Sebastian" userId="da6a59a5-f0df-401e-9bdc-7be4a8deb847" providerId="ADAL" clId="{2833725F-CA7F-44C0-8DC9-C1F300E4241F}" dt="2024-01-12T12:44:24.146" v="109" actId="120"/>
        <pc:sldMkLst>
          <pc:docMk/>
          <pc:sldMk cId="3008542327" sldId="363"/>
        </pc:sldMkLst>
        <pc:spChg chg="mod">
          <ac:chgData name="KRAHE, Sebastian" userId="da6a59a5-f0df-401e-9bdc-7be4a8deb847" providerId="ADAL" clId="{2833725F-CA7F-44C0-8DC9-C1F300E4241F}" dt="2024-01-12T12:40:28.327" v="70" actId="20577"/>
          <ac:spMkLst>
            <pc:docMk/>
            <pc:sldMk cId="3008542327" sldId="363"/>
            <ac:spMk id="9" creationId="{4D6E3C5F-E142-4F6D-93A9-FC7124BC5774}"/>
          </ac:spMkLst>
        </pc:spChg>
        <pc:spChg chg="mod">
          <ac:chgData name="KRAHE, Sebastian" userId="da6a59a5-f0df-401e-9bdc-7be4a8deb847" providerId="ADAL" clId="{2833725F-CA7F-44C0-8DC9-C1F300E4241F}" dt="2024-01-12T12:44:24.146" v="109" actId="120"/>
          <ac:spMkLst>
            <pc:docMk/>
            <pc:sldMk cId="3008542327" sldId="363"/>
            <ac:spMk id="12" creationId="{5BA32E38-5EA5-4DD2-93DF-AA41CC172857}"/>
          </ac:spMkLst>
        </pc:spChg>
        <pc:spChg chg="mod">
          <ac:chgData name="KRAHE, Sebastian" userId="da6a59a5-f0df-401e-9bdc-7be4a8deb847" providerId="ADAL" clId="{2833725F-CA7F-44C0-8DC9-C1F300E4241F}" dt="2024-01-12T08:20:29.192" v="31" actId="20577"/>
          <ac:spMkLst>
            <pc:docMk/>
            <pc:sldMk cId="3008542327" sldId="363"/>
            <ac:spMk id="21" creationId="{A8E980B9-C4E5-49D6-A16B-65BC95CD2ACD}"/>
          </ac:spMkLst>
        </pc:spChg>
      </pc:sldChg>
    </pc:docChg>
  </pc:docChgLst>
  <pc:docChgLst>
    <pc:chgData name="KRAHE, Sebastian" userId="da6a59a5-f0df-401e-9bdc-7be4a8deb847" providerId="ADAL" clId="{6BDAD12C-8848-479B-BFCE-C20C8488BEDE}"/>
    <pc:docChg chg="undo custSel modSld">
      <pc:chgData name="KRAHE, Sebastian" userId="da6a59a5-f0df-401e-9bdc-7be4a8deb847" providerId="ADAL" clId="{6BDAD12C-8848-479B-BFCE-C20C8488BEDE}" dt="2024-04-24T14:31:57.856" v="221" actId="20577"/>
      <pc:docMkLst>
        <pc:docMk/>
      </pc:docMkLst>
      <pc:sldChg chg="addSp delSp modSp mod">
        <pc:chgData name="KRAHE, Sebastian" userId="da6a59a5-f0df-401e-9bdc-7be4a8deb847" providerId="ADAL" clId="{6BDAD12C-8848-479B-BFCE-C20C8488BEDE}" dt="2024-04-24T14:31:57.856" v="221" actId="20577"/>
        <pc:sldMkLst>
          <pc:docMk/>
          <pc:sldMk cId="3008542327" sldId="363"/>
        </pc:sldMkLst>
        <pc:spChg chg="add del mod">
          <ac:chgData name="KRAHE, Sebastian" userId="da6a59a5-f0df-401e-9bdc-7be4a8deb847" providerId="ADAL" clId="{6BDAD12C-8848-479B-BFCE-C20C8488BEDE}" dt="2024-04-24T14:31:57.856" v="221" actId="20577"/>
          <ac:spMkLst>
            <pc:docMk/>
            <pc:sldMk cId="3008542327" sldId="363"/>
            <ac:spMk id="9" creationId="{4D6E3C5F-E142-4F6D-93A9-FC7124BC5774}"/>
          </ac:spMkLst>
        </pc:spChg>
        <pc:spChg chg="mod">
          <ac:chgData name="KRAHE, Sebastian" userId="da6a59a5-f0df-401e-9bdc-7be4a8deb847" providerId="ADAL" clId="{6BDAD12C-8848-479B-BFCE-C20C8488BEDE}" dt="2024-04-24T14:19:17.261" v="10" actId="20577"/>
          <ac:spMkLst>
            <pc:docMk/>
            <pc:sldMk cId="3008542327" sldId="363"/>
            <ac:spMk id="12" creationId="{5BA32E38-5EA5-4DD2-93DF-AA41CC172857}"/>
          </ac:spMkLst>
        </pc:spChg>
        <pc:spChg chg="mod">
          <ac:chgData name="KRAHE, Sebastian" userId="da6a59a5-f0df-401e-9bdc-7be4a8deb847" providerId="ADAL" clId="{6BDAD12C-8848-479B-BFCE-C20C8488BEDE}" dt="2024-04-24T14:29:03.875" v="135" actId="20577"/>
          <ac:spMkLst>
            <pc:docMk/>
            <pc:sldMk cId="3008542327" sldId="363"/>
            <ac:spMk id="21" creationId="{A8E980B9-C4E5-49D6-A16B-65BC95CD2ACD}"/>
          </ac:spMkLst>
        </pc:spChg>
      </pc:sldChg>
    </pc:docChg>
  </pc:docChgLst>
  <pc:docChgLst>
    <pc:chgData name="Flister, Anna-Karina" userId="2d47e11a-e037-4574-92b6-5347833a16a9" providerId="ADAL" clId="{7D963AC4-95FD-4AA3-9866-7FE28D37B158}"/>
    <pc:docChg chg="undo redo custSel modSld">
      <pc:chgData name="Flister, Anna-Karina" userId="2d47e11a-e037-4574-92b6-5347833a16a9" providerId="ADAL" clId="{7D963AC4-95FD-4AA3-9866-7FE28D37B158}" dt="2023-12-07T12:19:06.618" v="199" actId="20577"/>
      <pc:docMkLst>
        <pc:docMk/>
      </pc:docMkLst>
      <pc:sldChg chg="addSp delSp modSp mod">
        <pc:chgData name="Flister, Anna-Karina" userId="2d47e11a-e037-4574-92b6-5347833a16a9" providerId="ADAL" clId="{7D963AC4-95FD-4AA3-9866-7FE28D37B158}" dt="2023-12-07T12:19:06.618" v="199" actId="20577"/>
        <pc:sldMkLst>
          <pc:docMk/>
          <pc:sldMk cId="3008542327" sldId="363"/>
        </pc:sldMkLst>
        <pc:spChg chg="add del mod">
          <ac:chgData name="Flister, Anna-Karina" userId="2d47e11a-e037-4574-92b6-5347833a16a9" providerId="ADAL" clId="{7D963AC4-95FD-4AA3-9866-7FE28D37B158}" dt="2023-12-07T11:49:55.284" v="193" actId="2085"/>
          <ac:spMkLst>
            <pc:docMk/>
            <pc:sldMk cId="3008542327" sldId="363"/>
            <ac:spMk id="4" creationId="{61F92C02-374F-4D12-952D-3A7CB4D3DA8A}"/>
          </ac:spMkLst>
        </pc:spChg>
        <pc:spChg chg="mod">
          <ac:chgData name="Flister, Anna-Karina" userId="2d47e11a-e037-4574-92b6-5347833a16a9" providerId="ADAL" clId="{7D963AC4-95FD-4AA3-9866-7FE28D37B158}" dt="2023-12-07T11:17:14.072" v="14" actId="20577"/>
          <ac:spMkLst>
            <pc:docMk/>
            <pc:sldMk cId="3008542327" sldId="363"/>
            <ac:spMk id="7" creationId="{A7D3A1B8-5F37-4F0F-9D74-006D3B49CD42}"/>
          </ac:spMkLst>
        </pc:spChg>
        <pc:spChg chg="mod">
          <ac:chgData name="Flister, Anna-Karina" userId="2d47e11a-e037-4574-92b6-5347833a16a9" providerId="ADAL" clId="{7D963AC4-95FD-4AA3-9866-7FE28D37B158}" dt="2023-12-07T12:19:06.618" v="199" actId="20577"/>
          <ac:spMkLst>
            <pc:docMk/>
            <pc:sldMk cId="3008542327" sldId="363"/>
            <ac:spMk id="8" creationId="{0B796DDF-EBBD-4791-A0BF-7083B97854B0}"/>
          </ac:spMkLst>
        </pc:spChg>
        <pc:spChg chg="mod">
          <ac:chgData name="Flister, Anna-Karina" userId="2d47e11a-e037-4574-92b6-5347833a16a9" providerId="ADAL" clId="{7D963AC4-95FD-4AA3-9866-7FE28D37B158}" dt="2023-12-07T11:52:12.679" v="194" actId="20577"/>
          <ac:spMkLst>
            <pc:docMk/>
            <pc:sldMk cId="3008542327" sldId="363"/>
            <ac:spMk id="9" creationId="{4D6E3C5F-E142-4F6D-93A9-FC7124BC5774}"/>
          </ac:spMkLst>
        </pc:spChg>
        <pc:spChg chg="mod">
          <ac:chgData name="Flister, Anna-Karina" userId="2d47e11a-e037-4574-92b6-5347833a16a9" providerId="ADAL" clId="{7D963AC4-95FD-4AA3-9866-7FE28D37B158}" dt="2023-12-07T12:19:01.935" v="196" actId="20577"/>
          <ac:spMkLst>
            <pc:docMk/>
            <pc:sldMk cId="3008542327" sldId="363"/>
            <ac:spMk id="12" creationId="{5BA32E38-5EA5-4DD2-93DF-AA41CC172857}"/>
          </ac:spMkLst>
        </pc:spChg>
        <pc:spChg chg="mod">
          <ac:chgData name="Flister, Anna-Karina" userId="2d47e11a-e037-4574-92b6-5347833a16a9" providerId="ADAL" clId="{7D963AC4-95FD-4AA3-9866-7FE28D37B158}" dt="2023-12-07T11:45:06.723" v="190" actId="20577"/>
          <ac:spMkLst>
            <pc:docMk/>
            <pc:sldMk cId="3008542327" sldId="363"/>
            <ac:spMk id="21" creationId="{A8E980B9-C4E5-49D6-A16B-65BC95CD2ACD}"/>
          </ac:spMkLst>
        </pc:spChg>
        <pc:picChg chg="mod">
          <ac:chgData name="Flister, Anna-Karina" userId="2d47e11a-e037-4574-92b6-5347833a16a9" providerId="ADAL" clId="{7D963AC4-95FD-4AA3-9866-7FE28D37B158}" dt="2023-12-07T11:30:48.210" v="98" actId="1076"/>
          <ac:picMkLst>
            <pc:docMk/>
            <pc:sldMk cId="3008542327" sldId="363"/>
            <ac:picMk id="20" creationId="{7EB8F966-B911-41D8-9A55-8B34ADF5A804}"/>
          </ac:picMkLst>
        </pc:picChg>
      </pc:sldChg>
    </pc:docChg>
  </pc:docChgLst>
  <pc:docChgLst>
    <pc:chgData name="Flister, Anna-Karina" userId="2d47e11a-e037-4574-92b6-5347833a16a9" providerId="ADAL" clId="{4007135D-F7EE-4FB0-957C-3718D24ADE4B}"/>
    <pc:docChg chg="custSel modSld">
      <pc:chgData name="Flister, Anna-Karina" userId="2d47e11a-e037-4574-92b6-5347833a16a9" providerId="ADAL" clId="{4007135D-F7EE-4FB0-957C-3718D24ADE4B}" dt="2023-12-22T07:57:10.203" v="79" actId="20577"/>
      <pc:docMkLst>
        <pc:docMk/>
      </pc:docMkLst>
      <pc:sldChg chg="delSp modSp mod">
        <pc:chgData name="Flister, Anna-Karina" userId="2d47e11a-e037-4574-92b6-5347833a16a9" providerId="ADAL" clId="{4007135D-F7EE-4FB0-957C-3718D24ADE4B}" dt="2023-12-22T07:57:10.203" v="79" actId="20577"/>
        <pc:sldMkLst>
          <pc:docMk/>
          <pc:sldMk cId="3008542327" sldId="363"/>
        </pc:sldMkLst>
        <pc:spChg chg="mod">
          <ac:chgData name="Flister, Anna-Karina" userId="2d47e11a-e037-4574-92b6-5347833a16a9" providerId="ADAL" clId="{4007135D-F7EE-4FB0-957C-3718D24ADE4B}" dt="2023-12-21T14:58:51.519" v="32" actId="20577"/>
          <ac:spMkLst>
            <pc:docMk/>
            <pc:sldMk cId="3008542327" sldId="363"/>
            <ac:spMk id="7" creationId="{A7D3A1B8-5F37-4F0F-9D74-006D3B49CD42}"/>
          </ac:spMkLst>
        </pc:spChg>
        <pc:spChg chg="del mod">
          <ac:chgData name="Flister, Anna-Karina" userId="2d47e11a-e037-4574-92b6-5347833a16a9" providerId="ADAL" clId="{4007135D-F7EE-4FB0-957C-3718D24ADE4B}" dt="2023-12-21T14:58:38.267" v="27"/>
          <ac:spMkLst>
            <pc:docMk/>
            <pc:sldMk cId="3008542327" sldId="363"/>
            <ac:spMk id="8" creationId="{0B796DDF-EBBD-4791-A0BF-7083B97854B0}"/>
          </ac:spMkLst>
        </pc:spChg>
        <pc:spChg chg="mod">
          <ac:chgData name="Flister, Anna-Karina" userId="2d47e11a-e037-4574-92b6-5347833a16a9" providerId="ADAL" clId="{4007135D-F7EE-4FB0-957C-3718D24ADE4B}" dt="2023-12-21T14:58:36.412" v="25" actId="5793"/>
          <ac:spMkLst>
            <pc:docMk/>
            <pc:sldMk cId="3008542327" sldId="363"/>
            <ac:spMk id="9" creationId="{4D6E3C5F-E142-4F6D-93A9-FC7124BC5774}"/>
          </ac:spMkLst>
        </pc:spChg>
        <pc:spChg chg="mod">
          <ac:chgData name="Flister, Anna-Karina" userId="2d47e11a-e037-4574-92b6-5347833a16a9" providerId="ADAL" clId="{4007135D-F7EE-4FB0-957C-3718D24ADE4B}" dt="2023-12-21T14:58:32.613" v="21" actId="20577"/>
          <ac:spMkLst>
            <pc:docMk/>
            <pc:sldMk cId="3008542327" sldId="363"/>
            <ac:spMk id="12" creationId="{5BA32E38-5EA5-4DD2-93DF-AA41CC172857}"/>
          </ac:spMkLst>
        </pc:spChg>
        <pc:spChg chg="mod">
          <ac:chgData name="Flister, Anna-Karina" userId="2d47e11a-e037-4574-92b6-5347833a16a9" providerId="ADAL" clId="{4007135D-F7EE-4FB0-957C-3718D24ADE4B}" dt="2023-12-22T07:57:10.203" v="79" actId="20577"/>
          <ac:spMkLst>
            <pc:docMk/>
            <pc:sldMk cId="3008542327" sldId="363"/>
            <ac:spMk id="21" creationId="{A8E980B9-C4E5-49D6-A16B-65BC95CD2ACD}"/>
          </ac:spMkLst>
        </pc:spChg>
      </pc:sldChg>
    </pc:docChg>
  </pc:docChgLst>
  <pc:docChgLst>
    <pc:chgData name="Flister, Anna-Karina" userId="2d47e11a-e037-4574-92b6-5347833a16a9" providerId="ADAL" clId="{C888EF50-0C41-4375-B345-FBE3CA202624}"/>
    <pc:docChg chg="undo redo custSel modSld">
      <pc:chgData name="Flister, Anna-Karina" userId="2d47e11a-e037-4574-92b6-5347833a16a9" providerId="ADAL" clId="{C888EF50-0C41-4375-B345-FBE3CA202624}" dt="2023-12-22T09:31:13.728" v="112" actId="20577"/>
      <pc:docMkLst>
        <pc:docMk/>
      </pc:docMkLst>
      <pc:sldChg chg="modSp mod">
        <pc:chgData name="Flister, Anna-Karina" userId="2d47e11a-e037-4574-92b6-5347833a16a9" providerId="ADAL" clId="{C888EF50-0C41-4375-B345-FBE3CA202624}" dt="2023-12-22T09:31:13.728" v="112" actId="20577"/>
        <pc:sldMkLst>
          <pc:docMk/>
          <pc:sldMk cId="3008542327" sldId="363"/>
        </pc:sldMkLst>
        <pc:spChg chg="mod">
          <ac:chgData name="Flister, Anna-Karina" userId="2d47e11a-e037-4574-92b6-5347833a16a9" providerId="ADAL" clId="{C888EF50-0C41-4375-B345-FBE3CA202624}" dt="2023-12-22T09:31:13.728" v="112" actId="20577"/>
          <ac:spMkLst>
            <pc:docMk/>
            <pc:sldMk cId="3008542327" sldId="363"/>
            <ac:spMk id="7" creationId="{A7D3A1B8-5F37-4F0F-9D74-006D3B49CD42}"/>
          </ac:spMkLst>
        </pc:spChg>
        <pc:spChg chg="mod">
          <ac:chgData name="Flister, Anna-Karina" userId="2d47e11a-e037-4574-92b6-5347833a16a9" providerId="ADAL" clId="{C888EF50-0C41-4375-B345-FBE3CA202624}" dt="2023-12-22T09:27:53.196" v="37" actId="20577"/>
          <ac:spMkLst>
            <pc:docMk/>
            <pc:sldMk cId="3008542327" sldId="363"/>
            <ac:spMk id="9" creationId="{4D6E3C5F-E142-4F6D-93A9-FC7124BC5774}"/>
          </ac:spMkLst>
        </pc:spChg>
        <pc:spChg chg="mod">
          <ac:chgData name="Flister, Anna-Karina" userId="2d47e11a-e037-4574-92b6-5347833a16a9" providerId="ADAL" clId="{C888EF50-0C41-4375-B345-FBE3CA202624}" dt="2023-12-22T09:28:25.397" v="40" actId="20577"/>
          <ac:spMkLst>
            <pc:docMk/>
            <pc:sldMk cId="3008542327" sldId="363"/>
            <ac:spMk id="12" creationId="{5BA32E38-5EA5-4DD2-93DF-AA41CC172857}"/>
          </ac:spMkLst>
        </pc:spChg>
        <pc:spChg chg="mod">
          <ac:chgData name="Flister, Anna-Karina" userId="2d47e11a-e037-4574-92b6-5347833a16a9" providerId="ADAL" clId="{C888EF50-0C41-4375-B345-FBE3CA202624}" dt="2023-12-22T09:30:21.103" v="86" actId="1076"/>
          <ac:spMkLst>
            <pc:docMk/>
            <pc:sldMk cId="3008542327" sldId="363"/>
            <ac:spMk id="21" creationId="{A8E980B9-C4E5-49D6-A16B-65BC95CD2ACD}"/>
          </ac:spMkLst>
        </pc:spChg>
        <pc:picChg chg="mod">
          <ac:chgData name="Flister, Anna-Karina" userId="2d47e11a-e037-4574-92b6-5347833a16a9" providerId="ADAL" clId="{C888EF50-0C41-4375-B345-FBE3CA202624}" dt="2023-12-22T09:30:17.449" v="85" actId="14100"/>
          <ac:picMkLst>
            <pc:docMk/>
            <pc:sldMk cId="3008542327" sldId="363"/>
            <ac:picMk id="20" creationId="{7EB8F966-B911-41D8-9A55-8B34ADF5A804}"/>
          </ac:picMkLst>
        </pc:picChg>
      </pc:sldChg>
    </pc:docChg>
  </pc:docChgLst>
  <pc:docChgLst>
    <pc:chgData name="Flister, Anna-Karina" userId="2d47e11a-e037-4574-92b6-5347833a16a9" providerId="ADAL" clId="{D8DB7862-C3CB-4F5B-9AD1-0F02E29C3D31}"/>
    <pc:docChg chg="undo redo custSel addSld delSld modSld">
      <pc:chgData name="Flister, Anna-Karina" userId="2d47e11a-e037-4574-92b6-5347833a16a9" providerId="ADAL" clId="{D8DB7862-C3CB-4F5B-9AD1-0F02E29C3D31}" dt="2022-11-28T10:07:35.635" v="59" actId="403"/>
      <pc:docMkLst>
        <pc:docMk/>
      </pc:docMkLst>
      <pc:sldChg chg="new del">
        <pc:chgData name="Flister, Anna-Karina" userId="2d47e11a-e037-4574-92b6-5347833a16a9" providerId="ADAL" clId="{D8DB7862-C3CB-4F5B-9AD1-0F02E29C3D31}" dt="2022-11-28T10:05:24.104" v="1" actId="47"/>
        <pc:sldMkLst>
          <pc:docMk/>
          <pc:sldMk cId="249640853" sldId="363"/>
        </pc:sldMkLst>
      </pc:sldChg>
      <pc:sldChg chg="modSp mod">
        <pc:chgData name="Flister, Anna-Karina" userId="2d47e11a-e037-4574-92b6-5347833a16a9" providerId="ADAL" clId="{D8DB7862-C3CB-4F5B-9AD1-0F02E29C3D31}" dt="2022-11-28T10:07:35.635" v="59" actId="403"/>
        <pc:sldMkLst>
          <pc:docMk/>
          <pc:sldMk cId="3008542327" sldId="363"/>
        </pc:sldMkLst>
        <pc:spChg chg="mod">
          <ac:chgData name="Flister, Anna-Karina" userId="2d47e11a-e037-4574-92b6-5347833a16a9" providerId="ADAL" clId="{D8DB7862-C3CB-4F5B-9AD1-0F02E29C3D31}" dt="2022-11-28T10:07:35.635" v="59" actId="403"/>
          <ac:spMkLst>
            <pc:docMk/>
            <pc:sldMk cId="3008542327" sldId="363"/>
            <ac:spMk id="7" creationId="{A7D3A1B8-5F37-4F0F-9D74-006D3B49CD42}"/>
          </ac:spMkLst>
        </pc:spChg>
        <pc:spChg chg="mod">
          <ac:chgData name="Flister, Anna-Karina" userId="2d47e11a-e037-4574-92b6-5347833a16a9" providerId="ADAL" clId="{D8DB7862-C3CB-4F5B-9AD1-0F02E29C3D31}" dt="2022-11-28T10:07:09.387" v="54" actId="108"/>
          <ac:spMkLst>
            <pc:docMk/>
            <pc:sldMk cId="3008542327" sldId="363"/>
            <ac:spMk id="8" creationId="{0B796DDF-EBBD-4791-A0BF-7083B97854B0}"/>
          </ac:spMkLst>
        </pc:spChg>
        <pc:spChg chg="mod">
          <ac:chgData name="Flister, Anna-Karina" userId="2d47e11a-e037-4574-92b6-5347833a16a9" providerId="ADAL" clId="{D8DB7862-C3CB-4F5B-9AD1-0F02E29C3D31}" dt="2022-11-28T10:07:23.661" v="58" actId="20577"/>
          <ac:spMkLst>
            <pc:docMk/>
            <pc:sldMk cId="3008542327" sldId="363"/>
            <ac:spMk id="9" creationId="{4D6E3C5F-E142-4F6D-93A9-FC7124BC5774}"/>
          </ac:spMkLst>
        </pc:spChg>
        <pc:spChg chg="mod">
          <ac:chgData name="Flister, Anna-Karina" userId="2d47e11a-e037-4574-92b6-5347833a16a9" providerId="ADAL" clId="{D8DB7862-C3CB-4F5B-9AD1-0F02E29C3D31}" dt="2022-11-28T10:06:47.035" v="46" actId="20577"/>
          <ac:spMkLst>
            <pc:docMk/>
            <pc:sldMk cId="3008542327" sldId="363"/>
            <ac:spMk id="12" creationId="{5BA32E38-5EA5-4DD2-93DF-AA41CC172857}"/>
          </ac:spMkLst>
        </pc:spChg>
        <pc:spChg chg="mod">
          <ac:chgData name="Flister, Anna-Karina" userId="2d47e11a-e037-4574-92b6-5347833a16a9" providerId="ADAL" clId="{D8DB7862-C3CB-4F5B-9AD1-0F02E29C3D31}" dt="2022-11-28T10:06:18.838" v="44" actId="20577"/>
          <ac:spMkLst>
            <pc:docMk/>
            <pc:sldMk cId="3008542327" sldId="363"/>
            <ac:spMk id="21" creationId="{A8E980B9-C4E5-49D6-A16B-65BC95CD2ACD}"/>
          </ac:spMkLst>
        </pc:spChg>
      </pc:sldChg>
    </pc:docChg>
  </pc:docChgLst>
  <pc:docChgLst>
    <pc:chgData name="Flister, Anna-Karina" userId="2d47e11a-e037-4574-92b6-5347833a16a9" providerId="ADAL" clId="{AD34540F-A320-456F-AAAB-AC4C8E1F2A0D}"/>
    <pc:docChg chg="delSld">
      <pc:chgData name="Flister, Anna-Karina" userId="2d47e11a-e037-4574-92b6-5347833a16a9" providerId="ADAL" clId="{AD34540F-A320-456F-AAAB-AC4C8E1F2A0D}" dt="2023-02-17T08:25:19.713" v="0" actId="47"/>
      <pc:docMkLst>
        <pc:docMk/>
      </pc:docMkLst>
      <pc:sldChg chg="del">
        <pc:chgData name="Flister, Anna-Karina" userId="2d47e11a-e037-4574-92b6-5347833a16a9" providerId="ADAL" clId="{AD34540F-A320-456F-AAAB-AC4C8E1F2A0D}" dt="2023-02-17T08:25:19.713" v="0" actId="47"/>
        <pc:sldMkLst>
          <pc:docMk/>
          <pc:sldMk cId="898168278" sldId="362"/>
        </pc:sldMkLst>
      </pc:sldChg>
    </pc:docChg>
  </pc:docChgLst>
  <pc:docChgLst>
    <pc:chgData name="KRAHE, Sebastian" userId="da6a59a5-f0df-401e-9bdc-7be4a8deb847" providerId="ADAL" clId="{B5D9A1D5-950E-45F9-A7D5-0327670AC586}"/>
    <pc:docChg chg="undo custSel modSld">
      <pc:chgData name="KRAHE, Sebastian" userId="da6a59a5-f0df-401e-9bdc-7be4a8deb847" providerId="ADAL" clId="{B5D9A1D5-950E-45F9-A7D5-0327670AC586}" dt="2024-01-12T12:54:48.260" v="83" actId="20577"/>
      <pc:docMkLst>
        <pc:docMk/>
      </pc:docMkLst>
      <pc:sldChg chg="modSp mod">
        <pc:chgData name="KRAHE, Sebastian" userId="da6a59a5-f0df-401e-9bdc-7be4a8deb847" providerId="ADAL" clId="{B5D9A1D5-950E-45F9-A7D5-0327670AC586}" dt="2024-01-12T12:54:48.260" v="83" actId="20577"/>
        <pc:sldMkLst>
          <pc:docMk/>
          <pc:sldMk cId="3008542327" sldId="363"/>
        </pc:sldMkLst>
        <pc:spChg chg="mod">
          <ac:chgData name="KRAHE, Sebastian" userId="da6a59a5-f0df-401e-9bdc-7be4a8deb847" providerId="ADAL" clId="{B5D9A1D5-950E-45F9-A7D5-0327670AC586}" dt="2024-01-12T12:47:56.939" v="37" actId="5793"/>
          <ac:spMkLst>
            <pc:docMk/>
            <pc:sldMk cId="3008542327" sldId="363"/>
            <ac:spMk id="12" creationId="{5BA32E38-5EA5-4DD2-93DF-AA41CC172857}"/>
          </ac:spMkLst>
        </pc:spChg>
        <pc:spChg chg="mod">
          <ac:chgData name="KRAHE, Sebastian" userId="da6a59a5-f0df-401e-9bdc-7be4a8deb847" providerId="ADAL" clId="{B5D9A1D5-950E-45F9-A7D5-0327670AC586}" dt="2024-01-12T12:54:48.260" v="83" actId="20577"/>
          <ac:spMkLst>
            <pc:docMk/>
            <pc:sldMk cId="3008542327" sldId="363"/>
            <ac:spMk id="21" creationId="{A8E980B9-C4E5-49D6-A16B-65BC95CD2ACD}"/>
          </ac:spMkLst>
        </pc:spChg>
      </pc:sldChg>
    </pc:docChg>
  </pc:docChgLst>
  <pc:docChgLst>
    <pc:chgData name="Flister, Anna-Karina" userId="2d47e11a-e037-4574-92b6-5347833a16a9" providerId="ADAL" clId="{78F3901B-653E-4535-BC8B-2C7ABF446AD1}"/>
    <pc:docChg chg="modSld">
      <pc:chgData name="Flister, Anna-Karina" userId="2d47e11a-e037-4574-92b6-5347833a16a9" providerId="ADAL" clId="{78F3901B-653E-4535-BC8B-2C7ABF446AD1}" dt="2023-02-17T07:40:09.585" v="75" actId="1076"/>
      <pc:docMkLst>
        <pc:docMk/>
      </pc:docMkLst>
      <pc:sldChg chg="modSp mod">
        <pc:chgData name="Flister, Anna-Karina" userId="2d47e11a-e037-4574-92b6-5347833a16a9" providerId="ADAL" clId="{78F3901B-653E-4535-BC8B-2C7ABF446AD1}" dt="2023-02-15T15:18:49.742" v="54" actId="20577"/>
        <pc:sldMkLst>
          <pc:docMk/>
          <pc:sldMk cId="898168278" sldId="362"/>
        </pc:sldMkLst>
        <pc:spChg chg="mod">
          <ac:chgData name="Flister, Anna-Karina" userId="2d47e11a-e037-4574-92b6-5347833a16a9" providerId="ADAL" clId="{78F3901B-653E-4535-BC8B-2C7ABF446AD1}" dt="2023-02-15T15:18:04.495" v="8" actId="20577"/>
          <ac:spMkLst>
            <pc:docMk/>
            <pc:sldMk cId="898168278" sldId="362"/>
            <ac:spMk id="7" creationId="{A7D3A1B8-5F37-4F0F-9D74-006D3B49CD42}"/>
          </ac:spMkLst>
        </pc:spChg>
        <pc:spChg chg="mod">
          <ac:chgData name="Flister, Anna-Karina" userId="2d47e11a-e037-4574-92b6-5347833a16a9" providerId="ADAL" clId="{78F3901B-653E-4535-BC8B-2C7ABF446AD1}" dt="2023-02-15T15:17:54.273" v="3" actId="1076"/>
          <ac:spMkLst>
            <pc:docMk/>
            <pc:sldMk cId="898168278" sldId="362"/>
            <ac:spMk id="8" creationId="{0B796DDF-EBBD-4791-A0BF-7083B97854B0}"/>
          </ac:spMkLst>
        </pc:spChg>
        <pc:spChg chg="mod">
          <ac:chgData name="Flister, Anna-Karina" userId="2d47e11a-e037-4574-92b6-5347833a16a9" providerId="ADAL" clId="{78F3901B-653E-4535-BC8B-2C7ABF446AD1}" dt="2023-02-15T15:18:49.742" v="54" actId="20577"/>
          <ac:spMkLst>
            <pc:docMk/>
            <pc:sldMk cId="898168278" sldId="362"/>
            <ac:spMk id="9" creationId="{4D6E3C5F-E142-4F6D-93A9-FC7124BC5774}"/>
          </ac:spMkLst>
        </pc:spChg>
        <pc:spChg chg="mod">
          <ac:chgData name="Flister, Anna-Karina" userId="2d47e11a-e037-4574-92b6-5347833a16a9" providerId="ADAL" clId="{78F3901B-653E-4535-BC8B-2C7ABF446AD1}" dt="2023-02-15T15:17:50.483" v="2"/>
          <ac:spMkLst>
            <pc:docMk/>
            <pc:sldMk cId="898168278" sldId="362"/>
            <ac:spMk id="12" creationId="{5BA32E38-5EA5-4DD2-93DF-AA41CC172857}"/>
          </ac:spMkLst>
        </pc:spChg>
        <pc:spChg chg="mod">
          <ac:chgData name="Flister, Anna-Karina" userId="2d47e11a-e037-4574-92b6-5347833a16a9" providerId="ADAL" clId="{78F3901B-653E-4535-BC8B-2C7ABF446AD1}" dt="2023-02-15T15:18:32.203" v="44" actId="20577"/>
          <ac:spMkLst>
            <pc:docMk/>
            <pc:sldMk cId="898168278" sldId="362"/>
            <ac:spMk id="21" creationId="{A8E980B9-C4E5-49D6-A16B-65BC95CD2ACD}"/>
          </ac:spMkLst>
        </pc:spChg>
      </pc:sldChg>
      <pc:sldChg chg="modSp mod">
        <pc:chgData name="Flister, Anna-Karina" userId="2d47e11a-e037-4574-92b6-5347833a16a9" providerId="ADAL" clId="{78F3901B-653E-4535-BC8B-2C7ABF446AD1}" dt="2023-02-17T07:40:09.585" v="75" actId="1076"/>
        <pc:sldMkLst>
          <pc:docMk/>
          <pc:sldMk cId="3008542327" sldId="363"/>
        </pc:sldMkLst>
        <pc:spChg chg="mod">
          <ac:chgData name="Flister, Anna-Karina" userId="2d47e11a-e037-4574-92b6-5347833a16a9" providerId="ADAL" clId="{78F3901B-653E-4535-BC8B-2C7ABF446AD1}" dt="2023-02-17T07:39:46.607" v="73" actId="403"/>
          <ac:spMkLst>
            <pc:docMk/>
            <pc:sldMk cId="3008542327" sldId="363"/>
            <ac:spMk id="7" creationId="{A7D3A1B8-5F37-4F0F-9D74-006D3B49CD42}"/>
          </ac:spMkLst>
        </pc:spChg>
        <pc:spChg chg="mod">
          <ac:chgData name="Flister, Anna-Karina" userId="2d47e11a-e037-4574-92b6-5347833a16a9" providerId="ADAL" clId="{78F3901B-653E-4535-BC8B-2C7ABF446AD1}" dt="2023-02-17T07:39:37.990" v="72" actId="20577"/>
          <ac:spMkLst>
            <pc:docMk/>
            <pc:sldMk cId="3008542327" sldId="363"/>
            <ac:spMk id="9" creationId="{4D6E3C5F-E142-4F6D-93A9-FC7124BC5774}"/>
          </ac:spMkLst>
        </pc:spChg>
        <pc:spChg chg="mod">
          <ac:chgData name="Flister, Anna-Karina" userId="2d47e11a-e037-4574-92b6-5347833a16a9" providerId="ADAL" clId="{78F3901B-653E-4535-BC8B-2C7ABF446AD1}" dt="2023-02-17T07:40:09.585" v="75" actId="1076"/>
          <ac:spMkLst>
            <pc:docMk/>
            <pc:sldMk cId="3008542327" sldId="363"/>
            <ac:spMk id="21" creationId="{A8E980B9-C4E5-49D6-A16B-65BC95CD2ACD}"/>
          </ac:spMkLst>
        </pc:spChg>
        <pc:picChg chg="mod">
          <ac:chgData name="Flister, Anna-Karina" userId="2d47e11a-e037-4574-92b6-5347833a16a9" providerId="ADAL" clId="{78F3901B-653E-4535-BC8B-2C7ABF446AD1}" dt="2023-02-17T07:39:05.648" v="62" actId="1076"/>
          <ac:picMkLst>
            <pc:docMk/>
            <pc:sldMk cId="3008542327" sldId="363"/>
            <ac:picMk id="20" creationId="{7EB8F966-B911-41D8-9A55-8B34ADF5A804}"/>
          </ac:picMkLst>
        </pc:picChg>
      </pc:sldChg>
    </pc:docChg>
  </pc:docChgLst>
  <pc:docChgLst>
    <pc:chgData name="Flister, Anna-Karina" userId="2d47e11a-e037-4574-92b6-5347833a16a9" providerId="ADAL" clId="{6FEF025E-6B91-4FCF-9171-493329A48471}"/>
    <pc:docChg chg="undo redo custSel modSld">
      <pc:chgData name="Flister, Anna-Karina" userId="2d47e11a-e037-4574-92b6-5347833a16a9" providerId="ADAL" clId="{6FEF025E-6B91-4FCF-9171-493329A48471}" dt="2022-10-17T13:48:38.604" v="56" actId="403"/>
      <pc:docMkLst>
        <pc:docMk/>
      </pc:docMkLst>
      <pc:sldChg chg="modSp mod">
        <pc:chgData name="Flister, Anna-Karina" userId="2d47e11a-e037-4574-92b6-5347833a16a9" providerId="ADAL" clId="{6FEF025E-6B91-4FCF-9171-493329A48471}" dt="2022-10-17T13:48:38.604" v="56" actId="403"/>
        <pc:sldMkLst>
          <pc:docMk/>
          <pc:sldMk cId="898168278" sldId="362"/>
        </pc:sldMkLst>
        <pc:spChg chg="mod">
          <ac:chgData name="Flister, Anna-Karina" userId="2d47e11a-e037-4574-92b6-5347833a16a9" providerId="ADAL" clId="{6FEF025E-6B91-4FCF-9171-493329A48471}" dt="2022-10-17T13:48:38.604" v="56" actId="403"/>
          <ac:spMkLst>
            <pc:docMk/>
            <pc:sldMk cId="898168278" sldId="362"/>
            <ac:spMk id="7" creationId="{A7D3A1B8-5F37-4F0F-9D74-006D3B49CD42}"/>
          </ac:spMkLst>
        </pc:spChg>
        <pc:spChg chg="mod">
          <ac:chgData name="Flister, Anna-Karina" userId="2d47e11a-e037-4574-92b6-5347833a16a9" providerId="ADAL" clId="{6FEF025E-6B91-4FCF-9171-493329A48471}" dt="2022-10-17T13:47:04.841" v="33" actId="1076"/>
          <ac:spMkLst>
            <pc:docMk/>
            <pc:sldMk cId="898168278" sldId="362"/>
            <ac:spMk id="8" creationId="{0B796DDF-EBBD-4791-A0BF-7083B97854B0}"/>
          </ac:spMkLst>
        </pc:spChg>
        <pc:spChg chg="mod">
          <ac:chgData name="Flister, Anna-Karina" userId="2d47e11a-e037-4574-92b6-5347833a16a9" providerId="ADAL" clId="{6FEF025E-6B91-4FCF-9171-493329A48471}" dt="2022-10-17T13:48:30.130" v="54" actId="20577"/>
          <ac:spMkLst>
            <pc:docMk/>
            <pc:sldMk cId="898168278" sldId="362"/>
            <ac:spMk id="9" creationId="{4D6E3C5F-E142-4F6D-93A9-FC7124BC5774}"/>
          </ac:spMkLst>
        </pc:spChg>
        <pc:spChg chg="mod">
          <ac:chgData name="Flister, Anna-Karina" userId="2d47e11a-e037-4574-92b6-5347833a16a9" providerId="ADAL" clId="{6FEF025E-6B91-4FCF-9171-493329A48471}" dt="2022-10-17T13:46:37.281" v="27" actId="20577"/>
          <ac:spMkLst>
            <pc:docMk/>
            <pc:sldMk cId="898168278" sldId="362"/>
            <ac:spMk id="12" creationId="{5BA32E38-5EA5-4DD2-93DF-AA41CC172857}"/>
          </ac:spMkLst>
        </pc:spChg>
        <pc:spChg chg="mod">
          <ac:chgData name="Flister, Anna-Karina" userId="2d47e11a-e037-4574-92b6-5347833a16a9" providerId="ADAL" clId="{6FEF025E-6B91-4FCF-9171-493329A48471}" dt="2022-10-17T13:46:06.545" v="14" actId="20577"/>
          <ac:spMkLst>
            <pc:docMk/>
            <pc:sldMk cId="898168278" sldId="362"/>
            <ac:spMk id="21" creationId="{A8E980B9-C4E5-49D6-A16B-65BC95CD2A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29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76" y="0"/>
            <a:ext cx="2972289" cy="496888"/>
          </a:xfrm>
          <a:prstGeom prst="rect">
            <a:avLst/>
          </a:prstGeom>
        </p:spPr>
        <p:txBody>
          <a:bodyPr vert="horz" lIns="91440" tIns="45720" rIns="91440" bIns="45720" rtlCol="0"/>
          <a:lstStyle>
            <a:lvl1pPr algn="r">
              <a:defRPr sz="1200"/>
            </a:lvl1pPr>
          </a:lstStyle>
          <a:p>
            <a:fld id="{153EB881-BBED-4189-911A-486A4E8643A0}" type="datetimeFigureOut">
              <a:rPr lang="en-US" smtClean="0"/>
              <a:t>4/24/2024</a:t>
            </a:fld>
            <a:endParaRPr lang="en-US"/>
          </a:p>
        </p:txBody>
      </p:sp>
      <p:sp>
        <p:nvSpPr>
          <p:cNvPr id="4" name="Slide Image Placeholder 3"/>
          <p:cNvSpPr>
            <a:spLocks noGrp="1" noRot="1" noChangeAspect="1"/>
          </p:cNvSpPr>
          <p:nvPr>
            <p:ph type="sldImg" idx="2"/>
          </p:nvPr>
        </p:nvSpPr>
        <p:spPr>
          <a:xfrm>
            <a:off x="2141538" y="744538"/>
            <a:ext cx="25765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290" y="4714876"/>
            <a:ext cx="5485420"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164"/>
            <a:ext cx="297229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76" y="9428164"/>
            <a:ext cx="2972289" cy="496887"/>
          </a:xfrm>
          <a:prstGeom prst="rect">
            <a:avLst/>
          </a:prstGeom>
        </p:spPr>
        <p:txBody>
          <a:bodyPr vert="horz" lIns="91440" tIns="45720" rIns="91440" bIns="45720" rtlCol="0" anchor="b"/>
          <a:lstStyle>
            <a:lvl1pPr algn="r">
              <a:defRPr sz="1200"/>
            </a:lvl1pPr>
          </a:lstStyle>
          <a:p>
            <a:fld id="{5D3242E8-B4A1-429A-8F2A-908D2B37D983}" type="slidenum">
              <a:rPr lang="en-US" smtClean="0"/>
              <a:t>‹Nr.›</a:t>
            </a:fld>
            <a:endParaRPr lang="en-US"/>
          </a:p>
        </p:txBody>
      </p:sp>
    </p:spTree>
    <p:extLst>
      <p:ext uri="{BB962C8B-B14F-4D97-AF65-F5344CB8AC3E}">
        <p14:creationId xmlns:p14="http://schemas.microsoft.com/office/powerpoint/2010/main" val="48899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D56F586-BFC4-F04C-8C0B-90036396FFF2}"/>
              </a:ext>
            </a:extLst>
          </p:cNvPr>
          <p:cNvPicPr>
            <a:picLocks noChangeAspect="1"/>
          </p:cNvPicPr>
          <p:nvPr userDrawn="1"/>
        </p:nvPicPr>
        <p:blipFill rotWithShape="1">
          <a:blip r:embed="rId2"/>
          <a:srcRect l="14466" t="-98" r="25742" b="40207"/>
          <a:stretch/>
        </p:blipFill>
        <p:spPr>
          <a:xfrm>
            <a:off x="-1" y="-16307"/>
            <a:ext cx="6858001" cy="9922306"/>
          </a:xfrm>
          <a:prstGeom prst="rect">
            <a:avLst/>
          </a:prstGeom>
        </p:spPr>
      </p:pic>
      <p:sp>
        <p:nvSpPr>
          <p:cNvPr id="4" name="Text Placeholder 3">
            <a:extLst>
              <a:ext uri="{FF2B5EF4-FFF2-40B4-BE49-F238E27FC236}">
                <a16:creationId xmlns:a16="http://schemas.microsoft.com/office/drawing/2014/main" id="{4C1B3CE5-5669-E845-98B1-856DE736BC17}"/>
              </a:ext>
            </a:extLst>
          </p:cNvPr>
          <p:cNvSpPr>
            <a:spLocks noGrp="1"/>
          </p:cNvSpPr>
          <p:nvPr>
            <p:ph type="body" sz="quarter" idx="10" hasCustomPrompt="1"/>
          </p:nvPr>
        </p:nvSpPr>
        <p:spPr>
          <a:xfrm>
            <a:off x="220338" y="3192820"/>
            <a:ext cx="4193381" cy="2620962"/>
          </a:xfrm>
        </p:spPr>
        <p:txBody>
          <a:bodyPr anchor="b"/>
          <a:lstStyle>
            <a:lvl1pPr>
              <a:lnSpc>
                <a:spcPct val="80000"/>
              </a:lnSpc>
              <a:defRPr lang="en-US" sz="3375" b="1" kern="1200" dirty="0" smtClean="0">
                <a:solidFill>
                  <a:schemeClr val="bg1"/>
                </a:solidFill>
                <a:latin typeface="+mj-lt"/>
                <a:ea typeface="+mj-ea"/>
                <a:cs typeface="+mj-cs"/>
              </a:defRPr>
            </a:lvl1pPr>
          </a:lstStyle>
          <a:p>
            <a:pPr lvl="0"/>
            <a:r>
              <a:rPr lang="en-US" dirty="0"/>
              <a:t>Title of presentation goes right here</a:t>
            </a:r>
          </a:p>
        </p:txBody>
      </p:sp>
      <p:pic>
        <p:nvPicPr>
          <p:cNvPr id="33" name="Picture 32" descr="A picture containing text, clipart&#10;&#10;Description automatically generated">
            <a:extLst>
              <a:ext uri="{FF2B5EF4-FFF2-40B4-BE49-F238E27FC236}">
                <a16:creationId xmlns:a16="http://schemas.microsoft.com/office/drawing/2014/main" id="{25726B47-B9C7-5644-97C0-1420E37395CC}"/>
              </a:ext>
            </a:extLst>
          </p:cNvPr>
          <p:cNvPicPr>
            <a:picLocks noChangeAspect="1"/>
          </p:cNvPicPr>
          <p:nvPr userDrawn="1"/>
        </p:nvPicPr>
        <p:blipFill>
          <a:blip r:embed="rId3"/>
          <a:stretch>
            <a:fillRect/>
          </a:stretch>
        </p:blipFill>
        <p:spPr>
          <a:xfrm>
            <a:off x="220339" y="709071"/>
            <a:ext cx="1013797" cy="473734"/>
          </a:xfrm>
          <a:prstGeom prst="rect">
            <a:avLst/>
          </a:prstGeom>
        </p:spPr>
      </p:pic>
      <p:sp>
        <p:nvSpPr>
          <p:cNvPr id="35" name="Subtitle 2">
            <a:extLst>
              <a:ext uri="{FF2B5EF4-FFF2-40B4-BE49-F238E27FC236}">
                <a16:creationId xmlns:a16="http://schemas.microsoft.com/office/drawing/2014/main" id="{5B9FC3DF-4F8B-7541-9479-87EEE04BF80C}"/>
              </a:ext>
            </a:extLst>
          </p:cNvPr>
          <p:cNvSpPr>
            <a:spLocks noGrp="1"/>
          </p:cNvSpPr>
          <p:nvPr>
            <p:ph type="subTitle" idx="1"/>
          </p:nvPr>
        </p:nvSpPr>
        <p:spPr>
          <a:xfrm>
            <a:off x="220338" y="6203059"/>
            <a:ext cx="3208662" cy="1333030"/>
          </a:xfrm>
        </p:spPr>
        <p:txBody>
          <a:bodyPr>
            <a:normAutofit/>
          </a:bodyPr>
          <a:lstStyle>
            <a:lvl1pPr marL="0" indent="0" algn="l">
              <a:buNone/>
              <a:defRPr sz="1125">
                <a:solidFill>
                  <a:schemeClr val="bg1"/>
                </a:solidFill>
              </a:defRPr>
            </a:lvl1pPr>
            <a:lvl2pPr marL="257172" indent="0" algn="ctr">
              <a:buNone/>
              <a:defRPr sz="1125"/>
            </a:lvl2pPr>
            <a:lvl3pPr marL="514344" indent="0" algn="ctr">
              <a:buNone/>
              <a:defRPr sz="1013"/>
            </a:lvl3pPr>
            <a:lvl4pPr marL="771516" indent="0" algn="ctr">
              <a:buNone/>
              <a:defRPr sz="900"/>
            </a:lvl4pPr>
            <a:lvl5pPr marL="1028689" indent="0" algn="ctr">
              <a:buNone/>
              <a:defRPr sz="900"/>
            </a:lvl5pPr>
            <a:lvl6pPr marL="1285861" indent="0" algn="ctr">
              <a:buNone/>
              <a:defRPr sz="900"/>
            </a:lvl6pPr>
            <a:lvl7pPr marL="1543033" indent="0" algn="ctr">
              <a:buNone/>
              <a:defRPr sz="900"/>
            </a:lvl7pPr>
            <a:lvl8pPr marL="1800205" indent="0" algn="ctr">
              <a:buNone/>
              <a:defRPr sz="900"/>
            </a:lvl8pPr>
            <a:lvl9pPr marL="2057377" indent="0" algn="ctr">
              <a:buNone/>
              <a:defRPr sz="900"/>
            </a:lvl9pPr>
          </a:lstStyle>
          <a:p>
            <a:r>
              <a:rPr lang="en-US" dirty="0"/>
              <a:t>Click to edit Master subtitle style</a:t>
            </a:r>
            <a:br>
              <a:rPr lang="en-US" dirty="0"/>
            </a:br>
            <a:r>
              <a:rPr lang="en-US" sz="788" dirty="0"/>
              <a:t>November 2021</a:t>
            </a:r>
          </a:p>
        </p:txBody>
      </p:sp>
      <p:pic>
        <p:nvPicPr>
          <p:cNvPr id="36" name="Picture 35">
            <a:extLst>
              <a:ext uri="{FF2B5EF4-FFF2-40B4-BE49-F238E27FC236}">
                <a16:creationId xmlns:a16="http://schemas.microsoft.com/office/drawing/2014/main" id="{3FA98C41-FFC5-D341-B5CA-A1A33588A667}"/>
              </a:ext>
            </a:extLst>
          </p:cNvPr>
          <p:cNvPicPr>
            <a:picLocks noChangeAspect="1"/>
          </p:cNvPicPr>
          <p:nvPr userDrawn="1"/>
        </p:nvPicPr>
        <p:blipFill>
          <a:blip r:embed="rId4"/>
          <a:stretch>
            <a:fillRect/>
          </a:stretch>
        </p:blipFill>
        <p:spPr>
          <a:xfrm>
            <a:off x="220339" y="8999602"/>
            <a:ext cx="1365575" cy="197330"/>
          </a:xfrm>
          <a:prstGeom prst="rect">
            <a:avLst/>
          </a:prstGeom>
        </p:spPr>
      </p:pic>
    </p:spTree>
    <p:extLst>
      <p:ext uri="{BB962C8B-B14F-4D97-AF65-F5344CB8AC3E}">
        <p14:creationId xmlns:p14="http://schemas.microsoft.com/office/powerpoint/2010/main" val="310627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chemeClr val="accent2"/>
            </a:solidFill>
            <a:prstDash val="solid"/>
            <a:miter lim="800000"/>
          </a:ln>
          <a:effectLst/>
        </p:spPr>
      </p:cxnSp>
      <p:sp>
        <p:nvSpPr>
          <p:cNvPr id="13" name="Text Placeholder 12">
            <a:extLst>
              <a:ext uri="{FF2B5EF4-FFF2-40B4-BE49-F238E27FC236}">
                <a16:creationId xmlns:a16="http://schemas.microsoft.com/office/drawing/2014/main" id="{CB0F723C-8613-894B-8A83-B5E78FE7E1C4}"/>
              </a:ext>
            </a:extLst>
          </p:cNvPr>
          <p:cNvSpPr>
            <a:spLocks noGrp="1"/>
          </p:cNvSpPr>
          <p:nvPr>
            <p:ph type="body" sz="quarter" idx="10" hasCustomPrompt="1"/>
          </p:nvPr>
        </p:nvSpPr>
        <p:spPr>
          <a:xfrm>
            <a:off x="2301927" y="4366331"/>
            <a:ext cx="4395866" cy="5539671"/>
          </a:xfrm>
        </p:spPr>
        <p:txBody>
          <a:bodyPr/>
          <a:lstStyle>
            <a:lvl1pPr algn="r">
              <a:defRPr sz="16875" b="1">
                <a:gradFill>
                  <a:gsLst>
                    <a:gs pos="83000">
                      <a:srgbClr val="D1A33C"/>
                    </a:gs>
                    <a:gs pos="40000">
                      <a:srgbClr val="F3D713"/>
                    </a:gs>
                  </a:gsLst>
                  <a:lin ang="10800000" scaled="0"/>
                </a:gradFill>
              </a:defRPr>
            </a:lvl1pPr>
          </a:lstStyle>
          <a:p>
            <a:pPr lvl="0"/>
            <a:r>
              <a:rPr lang="en-US" dirty="0"/>
              <a:t>0#</a:t>
            </a:r>
          </a:p>
        </p:txBody>
      </p:sp>
      <p:sp>
        <p:nvSpPr>
          <p:cNvPr id="8" name="Title 1">
            <a:extLst>
              <a:ext uri="{FF2B5EF4-FFF2-40B4-BE49-F238E27FC236}">
                <a16:creationId xmlns:a16="http://schemas.microsoft.com/office/drawing/2014/main" id="{5D5C3961-87B6-B845-880F-D55169267DBB}"/>
              </a:ext>
            </a:extLst>
          </p:cNvPr>
          <p:cNvSpPr>
            <a:spLocks noGrp="1"/>
          </p:cNvSpPr>
          <p:nvPr>
            <p:ph type="title" hasCustomPrompt="1"/>
          </p:nvPr>
        </p:nvSpPr>
        <p:spPr>
          <a:xfrm>
            <a:off x="213659" y="1094219"/>
            <a:ext cx="2813418" cy="1157638"/>
          </a:xfrm>
        </p:spPr>
        <p:txBody>
          <a:bodyPr/>
          <a:lstStyle>
            <a:lvl1pPr>
              <a:defRPr>
                <a:solidFill>
                  <a:schemeClr val="tx1"/>
                </a:solidFill>
              </a:defRPr>
            </a:lvl1pPr>
          </a:lstStyle>
          <a:p>
            <a:r>
              <a:rPr lang="en-US" dirty="0"/>
              <a:t>Insert section title here</a:t>
            </a:r>
          </a:p>
        </p:txBody>
      </p:sp>
    </p:spTree>
    <p:extLst>
      <p:ext uri="{BB962C8B-B14F-4D97-AF65-F5344CB8AC3E}">
        <p14:creationId xmlns:p14="http://schemas.microsoft.com/office/powerpoint/2010/main" val="216510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p:txBody>
          <a:body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p>
            <a:fld id="{99E61589-955B-3549-AD19-CD847E0672FB}" type="slidenum">
              <a:rPr lang="en-US" smtClean="0"/>
              <a:pPr/>
              <a:t>‹Nr.›</a:t>
            </a:fld>
            <a:endParaRPr lang="en-US" dirty="0"/>
          </a:p>
        </p:txBody>
      </p:sp>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chemeClr val="accent2"/>
            </a:solidFill>
            <a:prstDash val="solid"/>
            <a:miter lim="800000"/>
          </a:ln>
          <a:effectLst/>
        </p:spPr>
      </p:cxnSp>
    </p:spTree>
    <p:extLst>
      <p:ext uri="{BB962C8B-B14F-4D97-AF65-F5344CB8AC3E}">
        <p14:creationId xmlns:p14="http://schemas.microsoft.com/office/powerpoint/2010/main" val="4276912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p:txBody>
          <a:body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p>
            <a:fld id="{99E61589-955B-3549-AD19-CD847E0672FB}" type="slidenum">
              <a:rPr lang="en-US" smtClean="0"/>
              <a:pPr/>
              <a:t>‹Nr.›</a:t>
            </a:fld>
            <a:endParaRPr lang="en-US" dirty="0"/>
          </a:p>
        </p:txBody>
      </p:sp>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chemeClr val="accent2"/>
            </a:solidFill>
            <a:prstDash val="solid"/>
            <a:miter lim="800000"/>
          </a:ln>
          <a:effectLst/>
        </p:spPr>
      </p:cxnSp>
      <p:sp>
        <p:nvSpPr>
          <p:cNvPr id="7" name="Text Placeholder 2">
            <a:extLst>
              <a:ext uri="{FF2B5EF4-FFF2-40B4-BE49-F238E27FC236}">
                <a16:creationId xmlns:a16="http://schemas.microsoft.com/office/drawing/2014/main" id="{0DD948BA-A459-6047-80E9-06EA96CF5D9D}"/>
              </a:ext>
            </a:extLst>
          </p:cNvPr>
          <p:cNvSpPr>
            <a:spLocks noGrp="1"/>
          </p:cNvSpPr>
          <p:nvPr>
            <p:ph idx="1"/>
          </p:nvPr>
        </p:nvSpPr>
        <p:spPr>
          <a:xfrm>
            <a:off x="213659" y="3691746"/>
            <a:ext cx="6312574" cy="5058556"/>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842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4406E7-3281-8E4A-A136-E9D8990AC07E}"/>
              </a:ext>
            </a:extLst>
          </p:cNvPr>
          <p:cNvSpPr/>
          <p:nvPr userDrawn="1"/>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p:txBody>
          <a:bodyPr/>
          <a:lstStyle>
            <a:lvl1pPr>
              <a:defRPr>
                <a:solidFill>
                  <a:schemeClr val="bg1"/>
                </a:solidFill>
              </a:defRPr>
            </a:lvl1p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p>
            <a:fld id="{99E61589-955B-3549-AD19-CD847E0672FB}" type="slidenum">
              <a:rPr lang="en-US" smtClean="0"/>
              <a:pPr/>
              <a:t>‹Nr.›</a:t>
            </a:fld>
            <a:endParaRPr lang="en-US" dirty="0"/>
          </a:p>
        </p:txBody>
      </p:sp>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sp>
        <p:nvSpPr>
          <p:cNvPr id="7" name="Text Placeholder 2">
            <a:extLst>
              <a:ext uri="{FF2B5EF4-FFF2-40B4-BE49-F238E27FC236}">
                <a16:creationId xmlns:a16="http://schemas.microsoft.com/office/drawing/2014/main" id="{0DD948BA-A459-6047-80E9-06EA96CF5D9D}"/>
              </a:ext>
            </a:extLst>
          </p:cNvPr>
          <p:cNvSpPr>
            <a:spLocks noGrp="1"/>
          </p:cNvSpPr>
          <p:nvPr>
            <p:ph idx="1"/>
          </p:nvPr>
        </p:nvSpPr>
        <p:spPr>
          <a:xfrm>
            <a:off x="213659" y="3691746"/>
            <a:ext cx="6312574" cy="5058556"/>
          </a:xfrm>
          <a:prstGeom prst="rect">
            <a:avLst/>
          </a:prstGeom>
        </p:spPr>
        <p:txBody>
          <a:bodyPr vert="horz" lIns="0" tIns="0" rIns="91440" bIns="0" rtlCol="0">
            <a:noAutofit/>
          </a:bodyPr>
          <a:lstStyle>
            <a:lvl1pPr>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E6534DCE-7A3B-9E41-8C71-11252FA31CB0}"/>
              </a:ext>
            </a:extLst>
          </p:cNvPr>
          <p:cNvPicPr>
            <a:picLocks noChangeAspect="1"/>
          </p:cNvPicPr>
          <p:nvPr userDrawn="1"/>
        </p:nvPicPr>
        <p:blipFill>
          <a:blip r:embed="rId3"/>
          <a:srcRect/>
          <a:stretch/>
        </p:blipFill>
        <p:spPr>
          <a:xfrm>
            <a:off x="222432" y="9168651"/>
            <a:ext cx="548263" cy="256197"/>
          </a:xfrm>
          <a:prstGeom prst="rect">
            <a:avLst/>
          </a:prstGeom>
          <a:noFill/>
        </p:spPr>
      </p:pic>
      <p:cxnSp>
        <p:nvCxnSpPr>
          <p:cNvPr id="12" name="Straight Connector 11">
            <a:extLst>
              <a:ext uri="{FF2B5EF4-FFF2-40B4-BE49-F238E27FC236}">
                <a16:creationId xmlns:a16="http://schemas.microsoft.com/office/drawing/2014/main" id="{8603E643-1B82-4947-89AC-BB65BAB86594}"/>
              </a:ext>
            </a:extLst>
          </p:cNvPr>
          <p:cNvCxnSpPr>
            <a:cxnSpLocks/>
          </p:cNvCxnSpPr>
          <p:nvPr userDrawn="1"/>
        </p:nvCxnSpPr>
        <p:spPr>
          <a:xfrm>
            <a:off x="213658" y="650189"/>
            <a:ext cx="402209" cy="0"/>
          </a:xfrm>
          <a:prstGeom prst="line">
            <a:avLst/>
          </a:prstGeom>
          <a:noFill/>
          <a:ln w="190500" cap="flat" cmpd="sng" algn="ctr">
            <a:solidFill>
              <a:schemeClr val="accent2"/>
            </a:solidFill>
            <a:prstDash val="solid"/>
            <a:miter lim="800000"/>
          </a:ln>
          <a:effectLst/>
        </p:spPr>
      </p:cxnSp>
    </p:spTree>
    <p:extLst>
      <p:ext uri="{BB962C8B-B14F-4D97-AF65-F5344CB8AC3E}">
        <p14:creationId xmlns:p14="http://schemas.microsoft.com/office/powerpoint/2010/main" val="3809422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wo Colum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p:txBody>
          <a:body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p>
            <a:fld id="{99E61589-955B-3549-AD19-CD847E0672FB}" type="slidenum">
              <a:rPr lang="en-US" smtClean="0"/>
              <a:pPr/>
              <a:t>‹Nr.›</a:t>
            </a:fld>
            <a:endParaRPr lang="en-US" dirty="0"/>
          </a:p>
        </p:txBody>
      </p:sp>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rgbClr val="E3BC23"/>
            </a:solidFill>
            <a:prstDash val="solid"/>
            <a:miter lim="800000"/>
          </a:ln>
          <a:effectLst/>
        </p:spPr>
      </p:cxnSp>
      <p:sp>
        <p:nvSpPr>
          <p:cNvPr id="7" name="Text Placeholder 2">
            <a:extLst>
              <a:ext uri="{FF2B5EF4-FFF2-40B4-BE49-F238E27FC236}">
                <a16:creationId xmlns:a16="http://schemas.microsoft.com/office/drawing/2014/main" id="{0DD948BA-A459-6047-80E9-06EA96CF5D9D}"/>
              </a:ext>
            </a:extLst>
          </p:cNvPr>
          <p:cNvSpPr>
            <a:spLocks noGrp="1"/>
          </p:cNvSpPr>
          <p:nvPr>
            <p:ph idx="1"/>
          </p:nvPr>
        </p:nvSpPr>
        <p:spPr>
          <a:xfrm>
            <a:off x="213659" y="3691746"/>
            <a:ext cx="3112752" cy="5058556"/>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B32662A7-8CCB-214D-979B-DB548164CE82}"/>
              </a:ext>
            </a:extLst>
          </p:cNvPr>
          <p:cNvSpPr>
            <a:spLocks noGrp="1"/>
          </p:cNvSpPr>
          <p:nvPr>
            <p:ph idx="14"/>
          </p:nvPr>
        </p:nvSpPr>
        <p:spPr>
          <a:xfrm>
            <a:off x="3413481" y="3691746"/>
            <a:ext cx="3112752" cy="5058556"/>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72292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Two Column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E8AE08-E9A8-6549-9D01-6A99A4425537}"/>
              </a:ext>
            </a:extLst>
          </p:cNvPr>
          <p:cNvSpPr/>
          <p:nvPr userDrawn="1"/>
        </p:nvSpPr>
        <p:spPr>
          <a:xfrm>
            <a:off x="1" y="0"/>
            <a:ext cx="6857999"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p:txBody>
          <a:bodyPr/>
          <a:lstStyle>
            <a:lvl1pPr>
              <a:defRPr>
                <a:solidFill>
                  <a:schemeClr val="bg1"/>
                </a:solidFill>
              </a:defRPr>
            </a:lvl1p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lvl1pPr>
              <a:defRPr>
                <a:solidFill>
                  <a:schemeClr val="bg1"/>
                </a:solidFill>
              </a:defRPr>
            </a:lvl1pPr>
          </a:lstStyle>
          <a:p>
            <a:fld id="{99E61589-955B-3549-AD19-CD847E0672FB}" type="slidenum">
              <a:rPr lang="en-US" smtClean="0"/>
              <a:pPr/>
              <a:t>‹Nr.›</a:t>
            </a:fld>
            <a:endParaRPr lang="en-US" dirty="0"/>
          </a:p>
        </p:txBody>
      </p:sp>
      <p:sp>
        <p:nvSpPr>
          <p:cNvPr id="7" name="Text Placeholder 2">
            <a:extLst>
              <a:ext uri="{FF2B5EF4-FFF2-40B4-BE49-F238E27FC236}">
                <a16:creationId xmlns:a16="http://schemas.microsoft.com/office/drawing/2014/main" id="{0DD948BA-A459-6047-80E9-06EA96CF5D9D}"/>
              </a:ext>
            </a:extLst>
          </p:cNvPr>
          <p:cNvSpPr>
            <a:spLocks noGrp="1"/>
          </p:cNvSpPr>
          <p:nvPr>
            <p:ph idx="1"/>
          </p:nvPr>
        </p:nvSpPr>
        <p:spPr>
          <a:xfrm>
            <a:off x="213659" y="3691746"/>
            <a:ext cx="3112752" cy="5058556"/>
          </a:xfrm>
          <a:prstGeom prst="rect">
            <a:avLst/>
          </a:prstGeom>
        </p:spPr>
        <p:txBody>
          <a:bodyPr vert="horz" lIns="0" tIns="0" rIns="91440" bIns="0" rtlCol="0">
            <a:noAutofit/>
          </a:bodyPr>
          <a:lstStyle>
            <a:lvl1pPr>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B32662A7-8CCB-214D-979B-DB548164CE82}"/>
              </a:ext>
            </a:extLst>
          </p:cNvPr>
          <p:cNvSpPr>
            <a:spLocks noGrp="1"/>
          </p:cNvSpPr>
          <p:nvPr>
            <p:ph idx="14"/>
          </p:nvPr>
        </p:nvSpPr>
        <p:spPr>
          <a:xfrm>
            <a:off x="3413481" y="3691746"/>
            <a:ext cx="3112752" cy="5058556"/>
          </a:xfrm>
          <a:prstGeom prst="rect">
            <a:avLst/>
          </a:prstGeom>
        </p:spPr>
        <p:txBody>
          <a:bodyPr vert="horz" lIns="0" tIns="0" rIns="91440" bIns="0" rtlCol="0">
            <a:noAutofit/>
          </a:bodyPr>
          <a:lstStyle>
            <a:lvl1pPr>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26EB549F-CBC6-EB44-89FF-A98CB2B5260A}"/>
              </a:ext>
            </a:extLst>
          </p:cNvPr>
          <p:cNvPicPr>
            <a:picLocks noChangeAspect="1"/>
          </p:cNvPicPr>
          <p:nvPr userDrawn="1"/>
        </p:nvPicPr>
        <p:blipFill>
          <a:blip r:embed="rId2"/>
          <a:srcRect/>
          <a:stretch/>
        </p:blipFill>
        <p:spPr>
          <a:xfrm>
            <a:off x="222432" y="9168651"/>
            <a:ext cx="548263" cy="256197"/>
          </a:xfrm>
          <a:prstGeom prst="rect">
            <a:avLst/>
          </a:prstGeom>
          <a:noFill/>
        </p:spPr>
      </p:pic>
      <p:cxnSp>
        <p:nvCxnSpPr>
          <p:cNvPr id="13" name="Straight Connector 12">
            <a:extLst>
              <a:ext uri="{FF2B5EF4-FFF2-40B4-BE49-F238E27FC236}">
                <a16:creationId xmlns:a16="http://schemas.microsoft.com/office/drawing/2014/main" id="{9E677C0A-8A71-414E-B191-B905EF8F914D}"/>
              </a:ext>
            </a:extLst>
          </p:cNvPr>
          <p:cNvCxnSpPr>
            <a:cxnSpLocks/>
          </p:cNvCxnSpPr>
          <p:nvPr userDrawn="1"/>
        </p:nvCxnSpPr>
        <p:spPr>
          <a:xfrm>
            <a:off x="213658" y="650189"/>
            <a:ext cx="402209" cy="0"/>
          </a:xfrm>
          <a:prstGeom prst="line">
            <a:avLst/>
          </a:prstGeom>
          <a:noFill/>
          <a:ln w="190500" cap="flat" cmpd="sng" algn="ctr">
            <a:solidFill>
              <a:schemeClr val="accent2"/>
            </a:solidFill>
            <a:prstDash val="solid"/>
            <a:miter lim="800000"/>
          </a:ln>
          <a:effectLst/>
        </p:spPr>
      </p:cxnSp>
    </p:spTree>
    <p:extLst>
      <p:ext uri="{BB962C8B-B14F-4D97-AF65-F5344CB8AC3E}">
        <p14:creationId xmlns:p14="http://schemas.microsoft.com/office/powerpoint/2010/main" val="3948345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Half">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F585C1-6318-7B40-9BF6-B5EAC9D25435}"/>
              </a:ext>
            </a:extLst>
          </p:cNvPr>
          <p:cNvSpPr/>
          <p:nvPr userDrawn="1"/>
        </p:nvSpPr>
        <p:spPr>
          <a:xfrm>
            <a:off x="3435490" y="0"/>
            <a:ext cx="342251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a:xfrm>
            <a:off x="213659" y="1094219"/>
            <a:ext cx="3112752" cy="1157638"/>
          </a:xfrm>
        </p:spPr>
        <p:txBody>
          <a:body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lvl1pPr>
              <a:defRPr>
                <a:solidFill>
                  <a:schemeClr val="bg1"/>
                </a:solidFill>
              </a:defRPr>
            </a:lvl1pPr>
          </a:lstStyle>
          <a:p>
            <a:fld id="{99E61589-955B-3549-AD19-CD847E0672FB}" type="slidenum">
              <a:rPr lang="en-US" smtClean="0"/>
              <a:pPr/>
              <a:t>‹Nr.›</a:t>
            </a:fld>
            <a:endParaRPr lang="en-US" dirty="0"/>
          </a:p>
        </p:txBody>
      </p:sp>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rgbClr val="E3BC23"/>
            </a:solidFill>
            <a:prstDash val="solid"/>
            <a:miter lim="800000"/>
          </a:ln>
          <a:effectLst/>
        </p:spPr>
      </p:cxnSp>
      <p:sp>
        <p:nvSpPr>
          <p:cNvPr id="7" name="Text Placeholder 2">
            <a:extLst>
              <a:ext uri="{FF2B5EF4-FFF2-40B4-BE49-F238E27FC236}">
                <a16:creationId xmlns:a16="http://schemas.microsoft.com/office/drawing/2014/main" id="{0DD948BA-A459-6047-80E9-06EA96CF5D9D}"/>
              </a:ext>
            </a:extLst>
          </p:cNvPr>
          <p:cNvSpPr>
            <a:spLocks noGrp="1"/>
          </p:cNvSpPr>
          <p:nvPr>
            <p:ph idx="1"/>
          </p:nvPr>
        </p:nvSpPr>
        <p:spPr>
          <a:xfrm>
            <a:off x="213659" y="3691746"/>
            <a:ext cx="3112752" cy="5058556"/>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2">
            <a:extLst>
              <a:ext uri="{FF2B5EF4-FFF2-40B4-BE49-F238E27FC236}">
                <a16:creationId xmlns:a16="http://schemas.microsoft.com/office/drawing/2014/main" id="{B32662A7-8CCB-214D-979B-DB548164CE82}"/>
              </a:ext>
            </a:extLst>
          </p:cNvPr>
          <p:cNvSpPr>
            <a:spLocks noGrp="1"/>
          </p:cNvSpPr>
          <p:nvPr>
            <p:ph idx="14"/>
          </p:nvPr>
        </p:nvSpPr>
        <p:spPr>
          <a:xfrm>
            <a:off x="3551815" y="3691746"/>
            <a:ext cx="2974418" cy="5058556"/>
          </a:xfrm>
          <a:prstGeom prst="rect">
            <a:avLst/>
          </a:prstGeom>
        </p:spPr>
        <p:txBody>
          <a:bodyPr vert="horz" lIns="0" tIns="0" rIns="91440" bIns="0" rtlCol="0">
            <a:noAutofit/>
          </a:bodyPr>
          <a:lstStyle>
            <a:lvl1pPr>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1407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Photo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8B9B21-7541-894F-BF8B-7B294CAD50C4}"/>
              </a:ext>
            </a:extLst>
          </p:cNvPr>
          <p:cNvSpPr/>
          <p:nvPr userDrawn="1"/>
        </p:nvSpPr>
        <p:spPr>
          <a:xfrm>
            <a:off x="1" y="0"/>
            <a:ext cx="3435251"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Picture Placeholder 9">
            <a:extLst>
              <a:ext uri="{FF2B5EF4-FFF2-40B4-BE49-F238E27FC236}">
                <a16:creationId xmlns:a16="http://schemas.microsoft.com/office/drawing/2014/main" id="{51881041-8E76-AB4C-9122-53A39E53C4A0}"/>
              </a:ext>
            </a:extLst>
          </p:cNvPr>
          <p:cNvSpPr>
            <a:spLocks noGrp="1"/>
          </p:cNvSpPr>
          <p:nvPr>
            <p:ph type="pic" sz="quarter" idx="12" hasCustomPrompt="1"/>
          </p:nvPr>
        </p:nvSpPr>
        <p:spPr>
          <a:xfrm>
            <a:off x="3435252" y="0"/>
            <a:ext cx="3422749" cy="9906000"/>
          </a:xfrm>
        </p:spPr>
        <p:txBody>
          <a:bodyPr/>
          <a:lstStyle/>
          <a:p>
            <a:r>
              <a:rPr lang="en-US" dirty="0"/>
              <a:t> </a:t>
            </a:r>
          </a:p>
        </p:txBody>
      </p:sp>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a:xfrm>
            <a:off x="213659" y="1094219"/>
            <a:ext cx="3112752" cy="1157638"/>
          </a:xfrm>
        </p:spPr>
        <p:txBody>
          <a:bodyPr/>
          <a:lstStyle>
            <a:lvl1pPr>
              <a:defRPr>
                <a:solidFill>
                  <a:schemeClr val="bg1"/>
                </a:solidFill>
              </a:defRPr>
            </a:lvl1p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lvl1pPr>
              <a:defRPr>
                <a:solidFill>
                  <a:schemeClr val="bg1"/>
                </a:solidFill>
              </a:defRPr>
            </a:lvl1pPr>
          </a:lstStyle>
          <a:p>
            <a:fld id="{99E61589-955B-3549-AD19-CD847E0672FB}" type="slidenum">
              <a:rPr lang="en-US" smtClean="0"/>
              <a:pPr/>
              <a:t>‹Nr.›</a:t>
            </a:fld>
            <a:endParaRPr lang="en-US" dirty="0"/>
          </a:p>
        </p:txBody>
      </p:sp>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rgbClr val="E3BC23"/>
            </a:solidFill>
            <a:prstDash val="solid"/>
            <a:miter lim="800000"/>
          </a:ln>
          <a:effectLst/>
        </p:spPr>
      </p:cxnSp>
      <p:sp>
        <p:nvSpPr>
          <p:cNvPr id="7" name="Text Placeholder 2">
            <a:extLst>
              <a:ext uri="{FF2B5EF4-FFF2-40B4-BE49-F238E27FC236}">
                <a16:creationId xmlns:a16="http://schemas.microsoft.com/office/drawing/2014/main" id="{0DD948BA-A459-6047-80E9-06EA96CF5D9D}"/>
              </a:ext>
            </a:extLst>
          </p:cNvPr>
          <p:cNvSpPr>
            <a:spLocks noGrp="1"/>
          </p:cNvSpPr>
          <p:nvPr>
            <p:ph idx="1"/>
          </p:nvPr>
        </p:nvSpPr>
        <p:spPr>
          <a:xfrm>
            <a:off x="213659" y="3691746"/>
            <a:ext cx="3112752" cy="5058556"/>
          </a:xfrm>
          <a:prstGeom prst="rect">
            <a:avLst/>
          </a:prstGeom>
        </p:spPr>
        <p:txBody>
          <a:bodyPr vert="horz" lIns="0" tIns="0" rIns="91440" bIns="0" rtlCol="0">
            <a:noAutofit/>
          </a:bodyPr>
          <a:lstStyle>
            <a:lvl1pPr>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2080F97F-38EA-1141-B83D-7C1CADDA7DFB}"/>
              </a:ext>
            </a:extLst>
          </p:cNvPr>
          <p:cNvPicPr>
            <a:picLocks noChangeAspect="1"/>
          </p:cNvPicPr>
          <p:nvPr userDrawn="1"/>
        </p:nvPicPr>
        <p:blipFill>
          <a:blip r:embed="rId2"/>
          <a:srcRect/>
          <a:stretch/>
        </p:blipFill>
        <p:spPr>
          <a:xfrm>
            <a:off x="222432" y="9168651"/>
            <a:ext cx="548263" cy="256197"/>
          </a:xfrm>
          <a:prstGeom prst="rect">
            <a:avLst/>
          </a:prstGeom>
          <a:noFill/>
        </p:spPr>
      </p:pic>
    </p:spTree>
    <p:extLst>
      <p:ext uri="{BB962C8B-B14F-4D97-AF65-F5344CB8AC3E}">
        <p14:creationId xmlns:p14="http://schemas.microsoft.com/office/powerpoint/2010/main" val="2585090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Photo Whi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1881041-8E76-AB4C-9122-53A39E53C4A0}"/>
              </a:ext>
            </a:extLst>
          </p:cNvPr>
          <p:cNvSpPr>
            <a:spLocks noGrp="1"/>
          </p:cNvSpPr>
          <p:nvPr>
            <p:ph type="pic" sz="quarter" idx="12" hasCustomPrompt="1"/>
          </p:nvPr>
        </p:nvSpPr>
        <p:spPr>
          <a:xfrm>
            <a:off x="3435252" y="0"/>
            <a:ext cx="3422749" cy="9906000"/>
          </a:xfrm>
        </p:spPr>
        <p:txBody>
          <a:bodyPr/>
          <a:lstStyle/>
          <a:p>
            <a:r>
              <a:rPr lang="en-US" dirty="0"/>
              <a:t> </a:t>
            </a:r>
          </a:p>
        </p:txBody>
      </p:sp>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a:xfrm>
            <a:off x="213659" y="1094219"/>
            <a:ext cx="3112752" cy="1157638"/>
          </a:xfrm>
        </p:spPr>
        <p:txBody>
          <a:body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lvl1pPr>
              <a:defRPr>
                <a:solidFill>
                  <a:schemeClr val="bg1"/>
                </a:solidFill>
              </a:defRPr>
            </a:lvl1pPr>
          </a:lstStyle>
          <a:p>
            <a:fld id="{99E61589-955B-3549-AD19-CD847E0672FB}" type="slidenum">
              <a:rPr lang="en-US" smtClean="0"/>
              <a:pPr/>
              <a:t>‹Nr.›</a:t>
            </a:fld>
            <a:endParaRPr lang="en-US" dirty="0"/>
          </a:p>
        </p:txBody>
      </p:sp>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rgbClr val="E3BC23"/>
            </a:solidFill>
            <a:prstDash val="solid"/>
            <a:miter lim="800000"/>
          </a:ln>
          <a:effectLst/>
        </p:spPr>
      </p:cxnSp>
      <p:sp>
        <p:nvSpPr>
          <p:cNvPr id="7" name="Text Placeholder 2">
            <a:extLst>
              <a:ext uri="{FF2B5EF4-FFF2-40B4-BE49-F238E27FC236}">
                <a16:creationId xmlns:a16="http://schemas.microsoft.com/office/drawing/2014/main" id="{0DD948BA-A459-6047-80E9-06EA96CF5D9D}"/>
              </a:ext>
            </a:extLst>
          </p:cNvPr>
          <p:cNvSpPr>
            <a:spLocks noGrp="1"/>
          </p:cNvSpPr>
          <p:nvPr>
            <p:ph idx="1"/>
          </p:nvPr>
        </p:nvSpPr>
        <p:spPr>
          <a:xfrm>
            <a:off x="213659" y="3691746"/>
            <a:ext cx="3112752" cy="5058556"/>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83009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Half Photo Whit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99961B-BDB3-E246-9326-E679B3189E01}"/>
              </a:ext>
            </a:extLst>
          </p:cNvPr>
          <p:cNvSpPr>
            <a:spLocks noGrp="1"/>
          </p:cNvSpPr>
          <p:nvPr>
            <p:ph type="body" sz="quarter" idx="13" hasCustomPrompt="1"/>
          </p:nvPr>
        </p:nvSpPr>
        <p:spPr>
          <a:xfrm>
            <a:off x="213421" y="3681034"/>
            <a:ext cx="2817873" cy="487064"/>
          </a:xfrm>
        </p:spPr>
        <p:txBody>
          <a:bodyPr/>
          <a:lstStyle>
            <a:lvl1pPr>
              <a:defRPr b="1"/>
            </a:lvl1pPr>
          </a:lstStyle>
          <a:p>
            <a:pPr lvl="0"/>
            <a:r>
              <a:rPr lang="en-US" dirty="0"/>
              <a:t>Insert concept title here</a:t>
            </a:r>
          </a:p>
        </p:txBody>
      </p:sp>
      <p:sp>
        <p:nvSpPr>
          <p:cNvPr id="10" name="Picture Placeholder 9">
            <a:extLst>
              <a:ext uri="{FF2B5EF4-FFF2-40B4-BE49-F238E27FC236}">
                <a16:creationId xmlns:a16="http://schemas.microsoft.com/office/drawing/2014/main" id="{51881041-8E76-AB4C-9122-53A39E53C4A0}"/>
              </a:ext>
            </a:extLst>
          </p:cNvPr>
          <p:cNvSpPr>
            <a:spLocks noGrp="1"/>
          </p:cNvSpPr>
          <p:nvPr>
            <p:ph type="pic" sz="quarter" idx="12" hasCustomPrompt="1"/>
          </p:nvPr>
        </p:nvSpPr>
        <p:spPr>
          <a:xfrm>
            <a:off x="3435252" y="0"/>
            <a:ext cx="3422749" cy="9906000"/>
          </a:xfrm>
        </p:spPr>
        <p:txBody>
          <a:bodyPr/>
          <a:lstStyle/>
          <a:p>
            <a:r>
              <a:rPr lang="en-US" dirty="0"/>
              <a:t> </a:t>
            </a:r>
          </a:p>
        </p:txBody>
      </p:sp>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a:xfrm>
            <a:off x="213659" y="1094219"/>
            <a:ext cx="3112752" cy="1157638"/>
          </a:xfrm>
        </p:spPr>
        <p:txBody>
          <a:body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lvl1pPr>
              <a:defRPr>
                <a:solidFill>
                  <a:schemeClr val="bg1"/>
                </a:solidFill>
              </a:defRPr>
            </a:lvl1pPr>
          </a:lstStyle>
          <a:p>
            <a:fld id="{99E61589-955B-3549-AD19-CD847E0672FB}" type="slidenum">
              <a:rPr lang="en-US" smtClean="0"/>
              <a:pPr/>
              <a:t>‹Nr.›</a:t>
            </a:fld>
            <a:endParaRPr lang="en-US" dirty="0"/>
          </a:p>
        </p:txBody>
      </p:sp>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rgbClr val="E3BC23"/>
            </a:solidFill>
            <a:prstDash val="solid"/>
            <a:miter lim="800000"/>
          </a:ln>
          <a:effectLst/>
        </p:spPr>
      </p:cxnSp>
      <p:sp>
        <p:nvSpPr>
          <p:cNvPr id="11" name="Text Placeholder 8">
            <a:extLst>
              <a:ext uri="{FF2B5EF4-FFF2-40B4-BE49-F238E27FC236}">
                <a16:creationId xmlns:a16="http://schemas.microsoft.com/office/drawing/2014/main" id="{A093BC79-C954-DF4D-96B6-36D01DDA9F7A}"/>
              </a:ext>
            </a:extLst>
          </p:cNvPr>
          <p:cNvSpPr>
            <a:spLocks noGrp="1"/>
          </p:cNvSpPr>
          <p:nvPr>
            <p:ph type="body" sz="quarter" idx="14" hasCustomPrompt="1"/>
          </p:nvPr>
        </p:nvSpPr>
        <p:spPr>
          <a:xfrm>
            <a:off x="213420" y="4522663"/>
            <a:ext cx="2817873" cy="3824353"/>
          </a:xfrm>
        </p:spPr>
        <p:txBody>
          <a:bodyPr/>
          <a:lstStyle>
            <a:lvl1pPr>
              <a:defRPr sz="1181"/>
            </a:lvl1pPr>
          </a:lstStyle>
          <a:p>
            <a:pPr lvl="0"/>
            <a:r>
              <a:rPr lang="en-US" dirty="0"/>
              <a:t>Insert concept description here.</a:t>
            </a:r>
          </a:p>
        </p:txBody>
      </p:sp>
    </p:spTree>
    <p:extLst>
      <p:ext uri="{BB962C8B-B14F-4D97-AF65-F5344CB8AC3E}">
        <p14:creationId xmlns:p14="http://schemas.microsoft.com/office/powerpoint/2010/main" val="366792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EB9A95D-7FE0-4745-ADC6-BFEA67B6F7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27" y="2710216"/>
            <a:ext cx="1748464" cy="823144"/>
          </a:xfrm>
          <a:prstGeom prst="rect">
            <a:avLst/>
          </a:prstGeom>
        </p:spPr>
      </p:pic>
      <p:sp>
        <p:nvSpPr>
          <p:cNvPr id="3" name="Rectangle 2">
            <a:extLst>
              <a:ext uri="{FF2B5EF4-FFF2-40B4-BE49-F238E27FC236}">
                <a16:creationId xmlns:a16="http://schemas.microsoft.com/office/drawing/2014/main" id="{11E4C537-EAF6-2A43-A52A-6C721CBDE1BA}"/>
              </a:ext>
            </a:extLst>
          </p:cNvPr>
          <p:cNvSpPr/>
          <p:nvPr userDrawn="1"/>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 Placeholder 3">
            <a:extLst>
              <a:ext uri="{FF2B5EF4-FFF2-40B4-BE49-F238E27FC236}">
                <a16:creationId xmlns:a16="http://schemas.microsoft.com/office/drawing/2014/main" id="{EDD2879A-E2AE-A04C-B040-B767A7635E10}"/>
              </a:ext>
            </a:extLst>
          </p:cNvPr>
          <p:cNvSpPr>
            <a:spLocks noGrp="1"/>
          </p:cNvSpPr>
          <p:nvPr>
            <p:ph type="body" sz="quarter" idx="10" hasCustomPrompt="1"/>
          </p:nvPr>
        </p:nvSpPr>
        <p:spPr>
          <a:xfrm>
            <a:off x="220338" y="3192820"/>
            <a:ext cx="4193381" cy="2620962"/>
          </a:xfrm>
        </p:spPr>
        <p:txBody>
          <a:bodyPr anchor="b"/>
          <a:lstStyle>
            <a:lvl1pPr>
              <a:lnSpc>
                <a:spcPct val="80000"/>
              </a:lnSpc>
              <a:defRPr lang="en-US" sz="3375" b="1" kern="1200" dirty="0" smtClean="0">
                <a:solidFill>
                  <a:schemeClr val="bg1"/>
                </a:solidFill>
                <a:latin typeface="+mj-lt"/>
                <a:ea typeface="+mj-ea"/>
                <a:cs typeface="+mj-cs"/>
              </a:defRPr>
            </a:lvl1pPr>
          </a:lstStyle>
          <a:p>
            <a:pPr lvl="0"/>
            <a:r>
              <a:rPr lang="en-US" dirty="0"/>
              <a:t>Title of presentation goes right here</a:t>
            </a:r>
          </a:p>
        </p:txBody>
      </p:sp>
      <p:sp>
        <p:nvSpPr>
          <p:cNvPr id="13" name="Subtitle 2">
            <a:extLst>
              <a:ext uri="{FF2B5EF4-FFF2-40B4-BE49-F238E27FC236}">
                <a16:creationId xmlns:a16="http://schemas.microsoft.com/office/drawing/2014/main" id="{00FC50D9-F9E5-FF49-A43E-4E3E675C7473}"/>
              </a:ext>
            </a:extLst>
          </p:cNvPr>
          <p:cNvSpPr>
            <a:spLocks noGrp="1"/>
          </p:cNvSpPr>
          <p:nvPr>
            <p:ph type="subTitle" idx="1"/>
          </p:nvPr>
        </p:nvSpPr>
        <p:spPr>
          <a:xfrm>
            <a:off x="220338" y="6203059"/>
            <a:ext cx="3208662" cy="1333030"/>
          </a:xfrm>
        </p:spPr>
        <p:txBody>
          <a:bodyPr>
            <a:normAutofit/>
          </a:bodyPr>
          <a:lstStyle>
            <a:lvl1pPr marL="0" indent="0" algn="l">
              <a:buNone/>
              <a:defRPr sz="1125">
                <a:solidFill>
                  <a:schemeClr val="bg1"/>
                </a:solidFill>
              </a:defRPr>
            </a:lvl1pPr>
            <a:lvl2pPr marL="257172" indent="0" algn="ctr">
              <a:buNone/>
              <a:defRPr sz="1125"/>
            </a:lvl2pPr>
            <a:lvl3pPr marL="514344" indent="0" algn="ctr">
              <a:buNone/>
              <a:defRPr sz="1013"/>
            </a:lvl3pPr>
            <a:lvl4pPr marL="771516" indent="0" algn="ctr">
              <a:buNone/>
              <a:defRPr sz="900"/>
            </a:lvl4pPr>
            <a:lvl5pPr marL="1028689" indent="0" algn="ctr">
              <a:buNone/>
              <a:defRPr sz="900"/>
            </a:lvl5pPr>
            <a:lvl6pPr marL="1285861" indent="0" algn="ctr">
              <a:buNone/>
              <a:defRPr sz="900"/>
            </a:lvl6pPr>
            <a:lvl7pPr marL="1543033" indent="0" algn="ctr">
              <a:buNone/>
              <a:defRPr sz="900"/>
            </a:lvl7pPr>
            <a:lvl8pPr marL="1800205" indent="0" algn="ctr">
              <a:buNone/>
              <a:defRPr sz="900"/>
            </a:lvl8pPr>
            <a:lvl9pPr marL="2057377" indent="0" algn="ctr">
              <a:buNone/>
              <a:defRPr sz="900"/>
            </a:lvl9pPr>
          </a:lstStyle>
          <a:p>
            <a:r>
              <a:rPr lang="en-US" dirty="0"/>
              <a:t>Click to edit Master subtitle style</a:t>
            </a:r>
            <a:br>
              <a:rPr lang="en-US" dirty="0"/>
            </a:br>
            <a:r>
              <a:rPr lang="en-US" sz="788" dirty="0"/>
              <a:t>November 2021</a:t>
            </a:r>
          </a:p>
        </p:txBody>
      </p:sp>
      <p:pic>
        <p:nvPicPr>
          <p:cNvPr id="15" name="Picture 14">
            <a:extLst>
              <a:ext uri="{FF2B5EF4-FFF2-40B4-BE49-F238E27FC236}">
                <a16:creationId xmlns:a16="http://schemas.microsoft.com/office/drawing/2014/main" id="{D94E04CC-32B1-F745-9F2F-5D91301FA08D}"/>
              </a:ext>
            </a:extLst>
          </p:cNvPr>
          <p:cNvPicPr>
            <a:picLocks noChangeAspect="1"/>
          </p:cNvPicPr>
          <p:nvPr userDrawn="1"/>
        </p:nvPicPr>
        <p:blipFill>
          <a:blip r:embed="rId4"/>
          <a:srcRect/>
          <a:stretch/>
        </p:blipFill>
        <p:spPr>
          <a:xfrm>
            <a:off x="220339" y="709072"/>
            <a:ext cx="1013797" cy="473734"/>
          </a:xfrm>
          <a:prstGeom prst="rect">
            <a:avLst/>
          </a:prstGeom>
          <a:noFill/>
        </p:spPr>
      </p:pic>
      <p:pic>
        <p:nvPicPr>
          <p:cNvPr id="17" name="Picture 16">
            <a:extLst>
              <a:ext uri="{FF2B5EF4-FFF2-40B4-BE49-F238E27FC236}">
                <a16:creationId xmlns:a16="http://schemas.microsoft.com/office/drawing/2014/main" id="{A0CDFF66-65E1-4D4C-A47F-5ED4E7B9E6FE}"/>
              </a:ext>
            </a:extLst>
          </p:cNvPr>
          <p:cNvPicPr>
            <a:picLocks noChangeAspect="1"/>
          </p:cNvPicPr>
          <p:nvPr userDrawn="1"/>
        </p:nvPicPr>
        <p:blipFill>
          <a:blip r:embed="rId5"/>
          <a:stretch>
            <a:fillRect/>
          </a:stretch>
        </p:blipFill>
        <p:spPr>
          <a:xfrm>
            <a:off x="220338" y="8999602"/>
            <a:ext cx="1365575" cy="197330"/>
          </a:xfrm>
          <a:prstGeom prst="rect">
            <a:avLst/>
          </a:prstGeom>
        </p:spPr>
      </p:pic>
    </p:spTree>
    <p:extLst>
      <p:ext uri="{BB962C8B-B14F-4D97-AF65-F5344CB8AC3E}">
        <p14:creationId xmlns:p14="http://schemas.microsoft.com/office/powerpoint/2010/main" val="503458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Half Photo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8B9B21-7541-894F-BF8B-7B294CAD50C4}"/>
              </a:ext>
            </a:extLst>
          </p:cNvPr>
          <p:cNvSpPr/>
          <p:nvPr userDrawn="1"/>
        </p:nvSpPr>
        <p:spPr>
          <a:xfrm>
            <a:off x="1" y="0"/>
            <a:ext cx="3435251"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Picture Placeholder 9">
            <a:extLst>
              <a:ext uri="{FF2B5EF4-FFF2-40B4-BE49-F238E27FC236}">
                <a16:creationId xmlns:a16="http://schemas.microsoft.com/office/drawing/2014/main" id="{51881041-8E76-AB4C-9122-53A39E53C4A0}"/>
              </a:ext>
            </a:extLst>
          </p:cNvPr>
          <p:cNvSpPr>
            <a:spLocks noGrp="1"/>
          </p:cNvSpPr>
          <p:nvPr>
            <p:ph type="pic" sz="quarter" idx="12" hasCustomPrompt="1"/>
          </p:nvPr>
        </p:nvSpPr>
        <p:spPr>
          <a:xfrm>
            <a:off x="3435252" y="0"/>
            <a:ext cx="3422749" cy="9906000"/>
          </a:xfrm>
        </p:spPr>
        <p:txBody>
          <a:bodyPr/>
          <a:lstStyle/>
          <a:p>
            <a:r>
              <a:rPr lang="en-US" dirty="0"/>
              <a:t> </a:t>
            </a:r>
          </a:p>
        </p:txBody>
      </p:sp>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a:xfrm>
            <a:off x="213659" y="1094219"/>
            <a:ext cx="3112752" cy="1157638"/>
          </a:xfrm>
        </p:spPr>
        <p:txBody>
          <a:bodyPr/>
          <a:lstStyle>
            <a:lvl1pPr>
              <a:defRPr>
                <a:solidFill>
                  <a:schemeClr val="bg1"/>
                </a:solidFill>
              </a:defRPr>
            </a:lvl1p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lvl1pPr>
              <a:defRPr>
                <a:solidFill>
                  <a:schemeClr val="tx1"/>
                </a:solidFill>
              </a:defRPr>
            </a:lvl1pPr>
          </a:lstStyle>
          <a:p>
            <a:fld id="{99E61589-955B-3549-AD19-CD847E0672FB}" type="slidenum">
              <a:rPr lang="en-US" smtClean="0"/>
              <a:pPr/>
              <a:t>‹Nr.›</a:t>
            </a:fld>
            <a:endParaRPr lang="en-US" dirty="0"/>
          </a:p>
        </p:txBody>
      </p:sp>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rgbClr val="E3BC23"/>
            </a:solidFill>
            <a:prstDash val="solid"/>
            <a:miter lim="800000"/>
          </a:ln>
          <a:effectLst/>
        </p:spPr>
      </p:cxnSp>
      <p:pic>
        <p:nvPicPr>
          <p:cNvPr id="11" name="Picture 10">
            <a:extLst>
              <a:ext uri="{FF2B5EF4-FFF2-40B4-BE49-F238E27FC236}">
                <a16:creationId xmlns:a16="http://schemas.microsoft.com/office/drawing/2014/main" id="{2080F97F-38EA-1141-B83D-7C1CADDA7DFB}"/>
              </a:ext>
            </a:extLst>
          </p:cNvPr>
          <p:cNvPicPr>
            <a:picLocks noChangeAspect="1"/>
          </p:cNvPicPr>
          <p:nvPr userDrawn="1"/>
        </p:nvPicPr>
        <p:blipFill>
          <a:blip r:embed="rId2"/>
          <a:srcRect/>
          <a:stretch/>
        </p:blipFill>
        <p:spPr>
          <a:xfrm>
            <a:off x="222432" y="9168651"/>
            <a:ext cx="548263" cy="256197"/>
          </a:xfrm>
          <a:prstGeom prst="rect">
            <a:avLst/>
          </a:prstGeom>
          <a:noFill/>
        </p:spPr>
      </p:pic>
      <p:sp>
        <p:nvSpPr>
          <p:cNvPr id="12" name="Text Placeholder 8">
            <a:extLst>
              <a:ext uri="{FF2B5EF4-FFF2-40B4-BE49-F238E27FC236}">
                <a16:creationId xmlns:a16="http://schemas.microsoft.com/office/drawing/2014/main" id="{7715CF26-883C-ED43-8665-319A987E4D68}"/>
              </a:ext>
            </a:extLst>
          </p:cNvPr>
          <p:cNvSpPr>
            <a:spLocks noGrp="1"/>
          </p:cNvSpPr>
          <p:nvPr>
            <p:ph type="body" sz="quarter" idx="13" hasCustomPrompt="1"/>
          </p:nvPr>
        </p:nvSpPr>
        <p:spPr>
          <a:xfrm>
            <a:off x="213421" y="3681034"/>
            <a:ext cx="2817873" cy="487064"/>
          </a:xfrm>
        </p:spPr>
        <p:txBody>
          <a:bodyPr/>
          <a:lstStyle>
            <a:lvl1pPr>
              <a:defRPr b="1">
                <a:solidFill>
                  <a:schemeClr val="accent2"/>
                </a:solidFill>
              </a:defRPr>
            </a:lvl1pPr>
          </a:lstStyle>
          <a:p>
            <a:pPr lvl="0"/>
            <a:r>
              <a:rPr lang="en-US" dirty="0"/>
              <a:t>Insert concept title here</a:t>
            </a:r>
          </a:p>
        </p:txBody>
      </p:sp>
      <p:sp>
        <p:nvSpPr>
          <p:cNvPr id="13" name="Text Placeholder 8">
            <a:extLst>
              <a:ext uri="{FF2B5EF4-FFF2-40B4-BE49-F238E27FC236}">
                <a16:creationId xmlns:a16="http://schemas.microsoft.com/office/drawing/2014/main" id="{5EAD2144-BBCB-0A42-B286-DB23B07AE189}"/>
              </a:ext>
            </a:extLst>
          </p:cNvPr>
          <p:cNvSpPr>
            <a:spLocks noGrp="1"/>
          </p:cNvSpPr>
          <p:nvPr>
            <p:ph type="body" sz="quarter" idx="14" hasCustomPrompt="1"/>
          </p:nvPr>
        </p:nvSpPr>
        <p:spPr>
          <a:xfrm>
            <a:off x="213420" y="4522663"/>
            <a:ext cx="2817873" cy="3824353"/>
          </a:xfrm>
        </p:spPr>
        <p:txBody>
          <a:bodyPr/>
          <a:lstStyle>
            <a:lvl1pPr>
              <a:defRPr sz="1181">
                <a:solidFill>
                  <a:schemeClr val="bg1"/>
                </a:solidFill>
              </a:defRPr>
            </a:lvl1pPr>
          </a:lstStyle>
          <a:p>
            <a:pPr lvl="0"/>
            <a:r>
              <a:rPr lang="en-US" dirty="0"/>
              <a:t>Insert concept description here.</a:t>
            </a:r>
          </a:p>
        </p:txBody>
      </p:sp>
    </p:spTree>
    <p:extLst>
      <p:ext uri="{BB962C8B-B14F-4D97-AF65-F5344CB8AC3E}">
        <p14:creationId xmlns:p14="http://schemas.microsoft.com/office/powerpoint/2010/main" val="110411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8B9B21-7541-894F-BF8B-7B294CAD50C4}"/>
              </a:ext>
            </a:extLst>
          </p:cNvPr>
          <p:cNvSpPr/>
          <p:nvPr userDrawn="1"/>
        </p:nvSpPr>
        <p:spPr>
          <a:xfrm>
            <a:off x="1" y="0"/>
            <a:ext cx="3435251"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a:xfrm>
            <a:off x="213659" y="1094219"/>
            <a:ext cx="3112752" cy="1157638"/>
          </a:xfrm>
        </p:spPr>
        <p:txBody>
          <a:bodyPr/>
          <a:lstStyle>
            <a:lvl1pPr>
              <a:defRPr>
                <a:solidFill>
                  <a:schemeClr val="bg1"/>
                </a:solidFill>
              </a:defRPr>
            </a:lvl1pPr>
          </a:lstStyle>
          <a:p>
            <a:r>
              <a:rPr lang="en-US" dirty="0"/>
              <a:t>Insert slide title here</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lvl1pPr>
              <a:defRPr>
                <a:solidFill>
                  <a:schemeClr val="tx1"/>
                </a:solidFill>
              </a:defRPr>
            </a:lvl1pPr>
          </a:lstStyle>
          <a:p>
            <a:fld id="{99E61589-955B-3549-AD19-CD847E0672FB}" type="slidenum">
              <a:rPr lang="en-US" smtClean="0"/>
              <a:pPr/>
              <a:t>‹Nr.›</a:t>
            </a:fld>
            <a:endParaRPr lang="en-US" dirty="0"/>
          </a:p>
        </p:txBody>
      </p:sp>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rgbClr val="E3BC23"/>
            </a:solidFill>
            <a:prstDash val="solid"/>
            <a:miter lim="800000"/>
          </a:ln>
          <a:effectLst/>
        </p:spPr>
      </p:cxnSp>
      <p:pic>
        <p:nvPicPr>
          <p:cNvPr id="11" name="Picture 10">
            <a:extLst>
              <a:ext uri="{FF2B5EF4-FFF2-40B4-BE49-F238E27FC236}">
                <a16:creationId xmlns:a16="http://schemas.microsoft.com/office/drawing/2014/main" id="{2080F97F-38EA-1141-B83D-7C1CADDA7DFB}"/>
              </a:ext>
            </a:extLst>
          </p:cNvPr>
          <p:cNvPicPr>
            <a:picLocks noChangeAspect="1"/>
          </p:cNvPicPr>
          <p:nvPr userDrawn="1"/>
        </p:nvPicPr>
        <p:blipFill>
          <a:blip r:embed="rId2"/>
          <a:srcRect/>
          <a:stretch/>
        </p:blipFill>
        <p:spPr>
          <a:xfrm>
            <a:off x="222432" y="9168651"/>
            <a:ext cx="548263" cy="256197"/>
          </a:xfrm>
          <a:prstGeom prst="rect">
            <a:avLst/>
          </a:prstGeom>
          <a:noFill/>
        </p:spPr>
      </p:pic>
      <p:sp>
        <p:nvSpPr>
          <p:cNvPr id="12" name="Text Placeholder 8">
            <a:extLst>
              <a:ext uri="{FF2B5EF4-FFF2-40B4-BE49-F238E27FC236}">
                <a16:creationId xmlns:a16="http://schemas.microsoft.com/office/drawing/2014/main" id="{7715CF26-883C-ED43-8665-319A987E4D68}"/>
              </a:ext>
            </a:extLst>
          </p:cNvPr>
          <p:cNvSpPr>
            <a:spLocks noGrp="1"/>
          </p:cNvSpPr>
          <p:nvPr>
            <p:ph type="body" sz="quarter" idx="13" hasCustomPrompt="1"/>
          </p:nvPr>
        </p:nvSpPr>
        <p:spPr>
          <a:xfrm>
            <a:off x="213421" y="3681034"/>
            <a:ext cx="2817873" cy="487064"/>
          </a:xfrm>
        </p:spPr>
        <p:txBody>
          <a:bodyPr/>
          <a:lstStyle>
            <a:lvl1pPr>
              <a:defRPr b="1">
                <a:solidFill>
                  <a:schemeClr val="accent2"/>
                </a:solidFill>
              </a:defRPr>
            </a:lvl1pPr>
          </a:lstStyle>
          <a:p>
            <a:pPr lvl="0"/>
            <a:r>
              <a:rPr lang="en-US" dirty="0"/>
              <a:t>Insert concept title here</a:t>
            </a:r>
          </a:p>
        </p:txBody>
      </p:sp>
      <p:sp>
        <p:nvSpPr>
          <p:cNvPr id="13" name="Text Placeholder 8">
            <a:extLst>
              <a:ext uri="{FF2B5EF4-FFF2-40B4-BE49-F238E27FC236}">
                <a16:creationId xmlns:a16="http://schemas.microsoft.com/office/drawing/2014/main" id="{5EAD2144-BBCB-0A42-B286-DB23B07AE189}"/>
              </a:ext>
            </a:extLst>
          </p:cNvPr>
          <p:cNvSpPr>
            <a:spLocks noGrp="1"/>
          </p:cNvSpPr>
          <p:nvPr>
            <p:ph type="body" sz="quarter" idx="14" hasCustomPrompt="1"/>
          </p:nvPr>
        </p:nvSpPr>
        <p:spPr>
          <a:xfrm>
            <a:off x="213420" y="4522663"/>
            <a:ext cx="2817873" cy="3824353"/>
          </a:xfrm>
        </p:spPr>
        <p:txBody>
          <a:bodyPr/>
          <a:lstStyle>
            <a:lvl1pPr>
              <a:defRPr sz="1181">
                <a:solidFill>
                  <a:schemeClr val="bg1"/>
                </a:solidFill>
              </a:defRPr>
            </a:lvl1pPr>
          </a:lstStyle>
          <a:p>
            <a:pPr lvl="0"/>
            <a:r>
              <a:rPr lang="en-US" dirty="0"/>
              <a:t>Insert concept description here.</a:t>
            </a:r>
          </a:p>
        </p:txBody>
      </p:sp>
      <p:sp>
        <p:nvSpPr>
          <p:cNvPr id="7" name="Chart Placeholder 6">
            <a:extLst>
              <a:ext uri="{FF2B5EF4-FFF2-40B4-BE49-F238E27FC236}">
                <a16:creationId xmlns:a16="http://schemas.microsoft.com/office/drawing/2014/main" id="{7690E5ED-85F2-724A-B4C9-428F46B4EB09}"/>
              </a:ext>
            </a:extLst>
          </p:cNvPr>
          <p:cNvSpPr>
            <a:spLocks noGrp="1"/>
          </p:cNvSpPr>
          <p:nvPr>
            <p:ph type="chart" sz="quarter" idx="15" hasCustomPrompt="1"/>
          </p:nvPr>
        </p:nvSpPr>
        <p:spPr>
          <a:xfrm>
            <a:off x="3688986" y="2598035"/>
            <a:ext cx="2837247" cy="4957586"/>
          </a:xfrm>
        </p:spPr>
        <p:txBody>
          <a:bodyPr/>
          <a:lstStyle/>
          <a:p>
            <a:r>
              <a:rPr lang="en-US" dirty="0"/>
              <a:t> </a:t>
            </a:r>
          </a:p>
        </p:txBody>
      </p:sp>
    </p:spTree>
    <p:extLst>
      <p:ext uri="{BB962C8B-B14F-4D97-AF65-F5344CB8AC3E}">
        <p14:creationId xmlns:p14="http://schemas.microsoft.com/office/powerpoint/2010/main" val="2225753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ro Slid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CC41F9-3804-2148-9E58-77489B6D7B4F}"/>
              </a:ext>
            </a:extLst>
          </p:cNvPr>
          <p:cNvSpPr/>
          <p:nvPr userDrawn="1"/>
        </p:nvSpPr>
        <p:spPr>
          <a:xfrm>
            <a:off x="0" y="0"/>
            <a:ext cx="6858000" cy="9906000"/>
          </a:xfrm>
          <a:prstGeom prst="rect">
            <a:avLst/>
          </a:prstGeom>
          <a:gradFill>
            <a:gsLst>
              <a:gs pos="100000">
                <a:srgbClr val="D1A33C"/>
              </a:gs>
              <a:gs pos="0">
                <a:srgbClr val="F3D71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descr="A group of people raising their hands&#10;&#10;Description automatically generated">
            <a:extLst>
              <a:ext uri="{FF2B5EF4-FFF2-40B4-BE49-F238E27FC236}">
                <a16:creationId xmlns:a16="http://schemas.microsoft.com/office/drawing/2014/main" id="{CCC4461F-EA40-5246-94AB-17ED2E9A9CC6}"/>
              </a:ext>
            </a:extLst>
          </p:cNvPr>
          <p:cNvPicPr>
            <a:picLocks noChangeAspect="1"/>
          </p:cNvPicPr>
          <p:nvPr userDrawn="1"/>
        </p:nvPicPr>
        <p:blipFill rotWithShape="1">
          <a:blip r:embed="rId2">
            <a:alphaModFix amt="13000"/>
          </a:blip>
          <a:srcRect r="16667" b="16667"/>
          <a:stretch/>
        </p:blipFill>
        <p:spPr>
          <a:xfrm>
            <a:off x="0" y="3311"/>
            <a:ext cx="6858000" cy="9906000"/>
          </a:xfrm>
          <a:prstGeom prst="rect">
            <a:avLst/>
          </a:prstGeom>
        </p:spPr>
      </p:pic>
      <p:sp>
        <p:nvSpPr>
          <p:cNvPr id="30" name="Text Placeholder 3">
            <a:extLst>
              <a:ext uri="{FF2B5EF4-FFF2-40B4-BE49-F238E27FC236}">
                <a16:creationId xmlns:a16="http://schemas.microsoft.com/office/drawing/2014/main" id="{7630961F-C319-5846-94D7-208EDFD0F012}"/>
              </a:ext>
            </a:extLst>
          </p:cNvPr>
          <p:cNvSpPr>
            <a:spLocks noGrp="1"/>
          </p:cNvSpPr>
          <p:nvPr>
            <p:ph type="body" sz="quarter" idx="10" hasCustomPrompt="1"/>
          </p:nvPr>
        </p:nvSpPr>
        <p:spPr>
          <a:xfrm>
            <a:off x="220338" y="2398061"/>
            <a:ext cx="4809331" cy="5169475"/>
          </a:xfrm>
        </p:spPr>
        <p:txBody>
          <a:bodyPr anchor="t">
            <a:normAutofit/>
          </a:bodyPr>
          <a:lstStyle>
            <a:lvl1pPr>
              <a:lnSpc>
                <a:spcPct val="80000"/>
              </a:lnSpc>
              <a:defRPr lang="en-US" sz="4950" b="1" kern="1200" dirty="0" smtClean="0">
                <a:solidFill>
                  <a:schemeClr val="bg1"/>
                </a:solidFill>
                <a:latin typeface="+mj-lt"/>
                <a:ea typeface="+mj-ea"/>
                <a:cs typeface="+mj-cs"/>
              </a:defRPr>
            </a:lvl1pPr>
          </a:lstStyle>
          <a:p>
            <a:pPr lvl="0"/>
            <a:r>
              <a:rPr lang="en-US" dirty="0"/>
              <a:t>Hero call-put for important highlight text</a:t>
            </a:r>
          </a:p>
        </p:txBody>
      </p:sp>
      <p:cxnSp>
        <p:nvCxnSpPr>
          <p:cNvPr id="8" name="Straight Connector 7">
            <a:extLst>
              <a:ext uri="{FF2B5EF4-FFF2-40B4-BE49-F238E27FC236}">
                <a16:creationId xmlns:a16="http://schemas.microsoft.com/office/drawing/2014/main" id="{904D589B-07A4-164B-84EA-84CA7B25C685}"/>
              </a:ext>
            </a:extLst>
          </p:cNvPr>
          <p:cNvCxnSpPr>
            <a:cxnSpLocks/>
          </p:cNvCxnSpPr>
          <p:nvPr userDrawn="1"/>
        </p:nvCxnSpPr>
        <p:spPr>
          <a:xfrm>
            <a:off x="224553" y="1686112"/>
            <a:ext cx="402209" cy="0"/>
          </a:xfrm>
          <a:prstGeom prst="line">
            <a:avLst/>
          </a:prstGeom>
          <a:noFill/>
          <a:ln w="190500" cap="flat" cmpd="sng" algn="ctr">
            <a:solidFill>
              <a:schemeClr val="bg1"/>
            </a:solidFill>
            <a:prstDash val="solid"/>
            <a:miter lim="800000"/>
          </a:ln>
          <a:effectLst/>
        </p:spPr>
      </p:cxnSp>
      <p:pic>
        <p:nvPicPr>
          <p:cNvPr id="10" name="Picture 9">
            <a:extLst>
              <a:ext uri="{FF2B5EF4-FFF2-40B4-BE49-F238E27FC236}">
                <a16:creationId xmlns:a16="http://schemas.microsoft.com/office/drawing/2014/main" id="{1E98F5F8-BA5A-484C-9F03-B4194FD12B03}"/>
              </a:ext>
            </a:extLst>
          </p:cNvPr>
          <p:cNvPicPr>
            <a:picLocks noChangeAspect="1"/>
          </p:cNvPicPr>
          <p:nvPr userDrawn="1"/>
        </p:nvPicPr>
        <p:blipFill>
          <a:blip r:embed="rId3"/>
          <a:srcRect/>
          <a:stretch/>
        </p:blipFill>
        <p:spPr>
          <a:xfrm>
            <a:off x="222432" y="9168651"/>
            <a:ext cx="548263" cy="256197"/>
          </a:xfrm>
          <a:prstGeom prst="rect">
            <a:avLst/>
          </a:prstGeom>
        </p:spPr>
      </p:pic>
      <p:sp>
        <p:nvSpPr>
          <p:cNvPr id="11" name="Footer Placeholder 2">
            <a:extLst>
              <a:ext uri="{FF2B5EF4-FFF2-40B4-BE49-F238E27FC236}">
                <a16:creationId xmlns:a16="http://schemas.microsoft.com/office/drawing/2014/main" id="{8E155A4A-A95C-C24F-AAC1-5B36BD8EF907}"/>
              </a:ext>
            </a:extLst>
          </p:cNvPr>
          <p:cNvSpPr>
            <a:spLocks noGrp="1"/>
          </p:cNvSpPr>
          <p:nvPr>
            <p:ph type="ftr" sz="quarter" idx="11"/>
          </p:nvPr>
        </p:nvSpPr>
        <p:spPr>
          <a:xfrm>
            <a:off x="3429000" y="9181397"/>
            <a:ext cx="3086665" cy="527403"/>
          </a:xfrm>
        </p:spPr>
        <p:txBody>
          <a:bodyPr/>
          <a:lstStyle>
            <a:lvl1pPr>
              <a:defRPr>
                <a:solidFill>
                  <a:schemeClr val="bg1"/>
                </a:solidFill>
              </a:defRPr>
            </a:lvl1pPr>
          </a:lstStyle>
          <a:p>
            <a:endParaRPr lang="en-US" dirty="0"/>
          </a:p>
        </p:txBody>
      </p:sp>
      <p:sp>
        <p:nvSpPr>
          <p:cNvPr id="12" name="Slide Number Placeholder 3">
            <a:extLst>
              <a:ext uri="{FF2B5EF4-FFF2-40B4-BE49-F238E27FC236}">
                <a16:creationId xmlns:a16="http://schemas.microsoft.com/office/drawing/2014/main" id="{1E16C47E-A5FB-1F49-92E1-A54CF023A48B}"/>
              </a:ext>
            </a:extLst>
          </p:cNvPr>
          <p:cNvSpPr>
            <a:spLocks noGrp="1"/>
          </p:cNvSpPr>
          <p:nvPr>
            <p:ph type="sldNum" sz="quarter" idx="12"/>
          </p:nvPr>
        </p:nvSpPr>
        <p:spPr>
          <a:xfrm>
            <a:off x="6515665" y="9181397"/>
            <a:ext cx="297803" cy="527403"/>
          </a:xfrm>
        </p:spPr>
        <p:txBody>
          <a:bodyPr/>
          <a:lstStyle>
            <a:lvl1pPr>
              <a:defRPr>
                <a:solidFill>
                  <a:schemeClr val="bg1"/>
                </a:solidFill>
              </a:defRPr>
            </a:lvl1pPr>
          </a:lstStyle>
          <a:p>
            <a:fld id="{99E61589-955B-3549-AD19-CD847E0672FB}" type="slidenum">
              <a:rPr lang="en-US" smtClean="0"/>
              <a:pPr/>
              <a:t>‹Nr.›</a:t>
            </a:fld>
            <a:endParaRPr lang="en-US" dirty="0"/>
          </a:p>
        </p:txBody>
      </p:sp>
    </p:spTree>
    <p:extLst>
      <p:ext uri="{BB962C8B-B14F-4D97-AF65-F5344CB8AC3E}">
        <p14:creationId xmlns:p14="http://schemas.microsoft.com/office/powerpoint/2010/main" val="1050094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ro Slide Blac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23D05-C31E-F048-9438-D0078F2BDF4E}"/>
              </a:ext>
            </a:extLst>
          </p:cNvPr>
          <p:cNvSpPr/>
          <p:nvPr userDrawn="1"/>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0240ECF5-0A5E-3B4E-A626-8B98605B896D}"/>
              </a:ext>
            </a:extLst>
          </p:cNvPr>
          <p:cNvPicPr>
            <a:picLocks noChangeAspect="1"/>
          </p:cNvPicPr>
          <p:nvPr userDrawn="1"/>
        </p:nvPicPr>
        <p:blipFill>
          <a:blip r:embed="rId2"/>
          <a:srcRect/>
          <a:stretch/>
        </p:blipFill>
        <p:spPr>
          <a:xfrm>
            <a:off x="222432" y="9168651"/>
            <a:ext cx="548263" cy="256197"/>
          </a:xfrm>
          <a:prstGeom prst="rect">
            <a:avLst/>
          </a:prstGeom>
          <a:noFill/>
        </p:spPr>
      </p:pic>
      <p:sp>
        <p:nvSpPr>
          <p:cNvPr id="30" name="Text Placeholder 3">
            <a:extLst>
              <a:ext uri="{FF2B5EF4-FFF2-40B4-BE49-F238E27FC236}">
                <a16:creationId xmlns:a16="http://schemas.microsoft.com/office/drawing/2014/main" id="{7630961F-C319-5846-94D7-208EDFD0F012}"/>
              </a:ext>
            </a:extLst>
          </p:cNvPr>
          <p:cNvSpPr>
            <a:spLocks noGrp="1"/>
          </p:cNvSpPr>
          <p:nvPr>
            <p:ph type="body" sz="quarter" idx="10" hasCustomPrompt="1"/>
          </p:nvPr>
        </p:nvSpPr>
        <p:spPr>
          <a:xfrm>
            <a:off x="220338" y="2398061"/>
            <a:ext cx="4809331" cy="5169475"/>
          </a:xfrm>
        </p:spPr>
        <p:txBody>
          <a:bodyPr anchor="t">
            <a:normAutofit/>
          </a:bodyPr>
          <a:lstStyle>
            <a:lvl1pPr>
              <a:lnSpc>
                <a:spcPct val="80000"/>
              </a:lnSpc>
              <a:defRPr lang="en-US" sz="4950" b="1" kern="1200" dirty="0" smtClean="0">
                <a:solidFill>
                  <a:schemeClr val="accent2"/>
                </a:solidFill>
                <a:latin typeface="+mj-lt"/>
                <a:ea typeface="+mj-ea"/>
                <a:cs typeface="+mj-cs"/>
              </a:defRPr>
            </a:lvl1pPr>
          </a:lstStyle>
          <a:p>
            <a:pPr lvl="0"/>
            <a:r>
              <a:rPr lang="en-US" dirty="0"/>
              <a:t>Hero call-put for important highlight text</a:t>
            </a:r>
          </a:p>
        </p:txBody>
      </p:sp>
      <p:cxnSp>
        <p:nvCxnSpPr>
          <p:cNvPr id="8" name="Straight Connector 7">
            <a:extLst>
              <a:ext uri="{FF2B5EF4-FFF2-40B4-BE49-F238E27FC236}">
                <a16:creationId xmlns:a16="http://schemas.microsoft.com/office/drawing/2014/main" id="{904D589B-07A4-164B-84EA-84CA7B25C685}"/>
              </a:ext>
            </a:extLst>
          </p:cNvPr>
          <p:cNvCxnSpPr>
            <a:cxnSpLocks/>
          </p:cNvCxnSpPr>
          <p:nvPr userDrawn="1"/>
        </p:nvCxnSpPr>
        <p:spPr>
          <a:xfrm>
            <a:off x="224553" y="1686112"/>
            <a:ext cx="402209" cy="0"/>
          </a:xfrm>
          <a:prstGeom prst="line">
            <a:avLst/>
          </a:prstGeom>
          <a:noFill/>
          <a:ln w="190500" cap="flat" cmpd="sng" algn="ctr">
            <a:solidFill>
              <a:schemeClr val="accent2"/>
            </a:solidFill>
            <a:prstDash val="solid"/>
            <a:miter lim="800000"/>
          </a:ln>
          <a:effectLst/>
        </p:spPr>
      </p:cxnSp>
      <p:sp>
        <p:nvSpPr>
          <p:cNvPr id="13" name="Footer Placeholder 2">
            <a:extLst>
              <a:ext uri="{FF2B5EF4-FFF2-40B4-BE49-F238E27FC236}">
                <a16:creationId xmlns:a16="http://schemas.microsoft.com/office/drawing/2014/main" id="{3C49A222-48ED-C945-93DE-DBA716C351E6}"/>
              </a:ext>
            </a:extLst>
          </p:cNvPr>
          <p:cNvSpPr>
            <a:spLocks noGrp="1"/>
          </p:cNvSpPr>
          <p:nvPr>
            <p:ph type="ftr" sz="quarter" idx="11"/>
          </p:nvPr>
        </p:nvSpPr>
        <p:spPr>
          <a:xfrm>
            <a:off x="3429000" y="9181397"/>
            <a:ext cx="3086665" cy="527403"/>
          </a:xfrm>
        </p:spPr>
        <p:txBody>
          <a:bodyPr/>
          <a:lstStyle/>
          <a:p>
            <a:endParaRPr lang="en-US" dirty="0"/>
          </a:p>
        </p:txBody>
      </p:sp>
      <p:sp>
        <p:nvSpPr>
          <p:cNvPr id="14" name="Slide Number Placeholder 3">
            <a:extLst>
              <a:ext uri="{FF2B5EF4-FFF2-40B4-BE49-F238E27FC236}">
                <a16:creationId xmlns:a16="http://schemas.microsoft.com/office/drawing/2014/main" id="{7737E6CD-822C-324E-AE65-638BE3EEFD26}"/>
              </a:ext>
            </a:extLst>
          </p:cNvPr>
          <p:cNvSpPr>
            <a:spLocks noGrp="1"/>
          </p:cNvSpPr>
          <p:nvPr>
            <p:ph type="sldNum" sz="quarter" idx="12"/>
          </p:nvPr>
        </p:nvSpPr>
        <p:spPr>
          <a:xfrm>
            <a:off x="6515665" y="9181397"/>
            <a:ext cx="297803" cy="527403"/>
          </a:xfrm>
        </p:spPr>
        <p:txBody>
          <a:bodyPr/>
          <a:lstStyle>
            <a:lvl1pPr>
              <a:defRPr>
                <a:solidFill>
                  <a:schemeClr val="bg1"/>
                </a:solidFill>
              </a:defRPr>
            </a:lvl1pPr>
          </a:lstStyle>
          <a:p>
            <a:fld id="{99E61589-955B-3549-AD19-CD847E0672FB}" type="slidenum">
              <a:rPr lang="en-US" smtClean="0"/>
              <a:pPr/>
              <a:t>‹Nr.›</a:t>
            </a:fld>
            <a:endParaRPr lang="en-US" dirty="0"/>
          </a:p>
        </p:txBody>
      </p:sp>
    </p:spTree>
    <p:extLst>
      <p:ext uri="{BB962C8B-B14F-4D97-AF65-F5344CB8AC3E}">
        <p14:creationId xmlns:p14="http://schemas.microsoft.com/office/powerpoint/2010/main" val="3351263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A23D05-C31E-F048-9438-D0078F2BDF4E}"/>
              </a:ext>
            </a:extLst>
          </p:cNvPr>
          <p:cNvSpPr/>
          <p:nvPr userDrawn="1"/>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9DDC0199-D813-E44F-BAD0-5A3A1752B949}"/>
              </a:ext>
            </a:extLst>
          </p:cNvPr>
          <p:cNvPicPr>
            <a:picLocks noChangeAspect="1"/>
          </p:cNvPicPr>
          <p:nvPr userDrawn="1"/>
        </p:nvPicPr>
        <p:blipFill>
          <a:blip r:embed="rId2"/>
          <a:srcRect/>
          <a:stretch/>
        </p:blipFill>
        <p:spPr>
          <a:xfrm>
            <a:off x="222432" y="650639"/>
            <a:ext cx="977719" cy="456876"/>
          </a:xfrm>
          <a:prstGeom prst="rect">
            <a:avLst/>
          </a:prstGeom>
          <a:noFill/>
        </p:spPr>
      </p:pic>
      <p:pic>
        <p:nvPicPr>
          <p:cNvPr id="10" name="Picture 9">
            <a:extLst>
              <a:ext uri="{FF2B5EF4-FFF2-40B4-BE49-F238E27FC236}">
                <a16:creationId xmlns:a16="http://schemas.microsoft.com/office/drawing/2014/main" id="{C134B21B-D1D0-5C48-8831-95967478A811}"/>
              </a:ext>
            </a:extLst>
          </p:cNvPr>
          <p:cNvPicPr>
            <a:picLocks noChangeAspect="1"/>
          </p:cNvPicPr>
          <p:nvPr userDrawn="1"/>
        </p:nvPicPr>
        <p:blipFill>
          <a:blip r:embed="rId3"/>
          <a:stretch>
            <a:fillRect/>
          </a:stretch>
        </p:blipFill>
        <p:spPr>
          <a:xfrm>
            <a:off x="270345" y="9006826"/>
            <a:ext cx="1315568" cy="190103"/>
          </a:xfrm>
          <a:prstGeom prst="rect">
            <a:avLst/>
          </a:prstGeom>
        </p:spPr>
      </p:pic>
      <p:sp>
        <p:nvSpPr>
          <p:cNvPr id="2" name="TextBox 1">
            <a:extLst>
              <a:ext uri="{FF2B5EF4-FFF2-40B4-BE49-F238E27FC236}">
                <a16:creationId xmlns:a16="http://schemas.microsoft.com/office/drawing/2014/main" id="{431A3BF9-936F-224F-B271-28EFA422B4F5}"/>
              </a:ext>
            </a:extLst>
          </p:cNvPr>
          <p:cNvSpPr txBox="1"/>
          <p:nvPr userDrawn="1"/>
        </p:nvSpPr>
        <p:spPr>
          <a:xfrm>
            <a:off x="220338" y="3470221"/>
            <a:ext cx="3136692" cy="519373"/>
          </a:xfrm>
          <a:prstGeom prst="rect">
            <a:avLst/>
          </a:prstGeom>
          <a:noFill/>
        </p:spPr>
        <p:txBody>
          <a:bodyPr wrap="square" lIns="0" tIns="0" rIns="0" bIns="0" rtlCol="0">
            <a:spAutoFit/>
          </a:bodyPr>
          <a:lstStyle/>
          <a:p>
            <a:r>
              <a:rPr kumimoji="0" lang="en-US" sz="3375" b="1" i="0" u="none" strike="noStrike" kern="1200" cap="none" spc="0" normalizeH="0" baseline="0" dirty="0">
                <a:ln>
                  <a:noFill/>
                </a:ln>
                <a:solidFill>
                  <a:schemeClr val="bg1"/>
                </a:solidFill>
                <a:effectLst/>
                <a:uLnTx/>
                <a:uFillTx/>
                <a:latin typeface="Arial" panose="020B0604020202020204"/>
                <a:ea typeface="+mj-ea"/>
                <a:cs typeface="Arial" panose="020B0604020202020204" pitchFamily="34" charset="0"/>
              </a:rPr>
              <a:t>Thank You</a:t>
            </a:r>
          </a:p>
        </p:txBody>
      </p:sp>
    </p:spTree>
    <p:extLst>
      <p:ext uri="{BB962C8B-B14F-4D97-AF65-F5344CB8AC3E}">
        <p14:creationId xmlns:p14="http://schemas.microsoft.com/office/powerpoint/2010/main" val="41355541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Photo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E96571-D3DE-D14E-B84F-2B505EEB25D7}"/>
              </a:ext>
            </a:extLst>
          </p:cNvPr>
          <p:cNvSpPr/>
          <p:nvPr userDrawn="1"/>
        </p:nvSpPr>
        <p:spPr>
          <a:xfrm>
            <a:off x="0" y="-3"/>
            <a:ext cx="3429000" cy="9906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32" name="Graphic 31">
            <a:extLst>
              <a:ext uri="{FF2B5EF4-FFF2-40B4-BE49-F238E27FC236}">
                <a16:creationId xmlns:a16="http://schemas.microsoft.com/office/drawing/2014/main" id="{BF8D6E0E-53DB-6647-981D-D05C84398F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7175" y="8728237"/>
            <a:ext cx="922067" cy="436466"/>
          </a:xfrm>
          <a:prstGeom prst="rect">
            <a:avLst/>
          </a:prstGeom>
        </p:spPr>
      </p:pic>
      <p:sp>
        <p:nvSpPr>
          <p:cNvPr id="5" name="Picture Placeholder 4">
            <a:extLst>
              <a:ext uri="{FF2B5EF4-FFF2-40B4-BE49-F238E27FC236}">
                <a16:creationId xmlns:a16="http://schemas.microsoft.com/office/drawing/2014/main" id="{B28A0B3B-4291-2F49-917C-2DB82385FB5B}"/>
              </a:ext>
            </a:extLst>
          </p:cNvPr>
          <p:cNvSpPr>
            <a:spLocks noGrp="1"/>
          </p:cNvSpPr>
          <p:nvPr>
            <p:ph type="pic" sz="quarter" idx="13" hasCustomPrompt="1"/>
          </p:nvPr>
        </p:nvSpPr>
        <p:spPr>
          <a:xfrm>
            <a:off x="3429000" y="0"/>
            <a:ext cx="3251300" cy="9906000"/>
          </a:xfrm>
          <a:pattFill prst="pct25">
            <a:fgClr>
              <a:schemeClr val="tx1"/>
            </a:fgClr>
            <a:bgClr>
              <a:schemeClr val="bg1"/>
            </a:bgClr>
          </a:pattFill>
        </p:spPr>
        <p:txBody>
          <a:bodyPr/>
          <a:lstStyle>
            <a:lvl1pPr algn="ctr">
              <a:spcAft>
                <a:spcPts val="0"/>
              </a:spcAft>
              <a:defRPr sz="675"/>
            </a:lvl1p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Insert background image here</a:t>
            </a:r>
          </a:p>
        </p:txBody>
      </p:sp>
      <p:sp>
        <p:nvSpPr>
          <p:cNvPr id="3" name="Text Placeholder 2">
            <a:extLst>
              <a:ext uri="{FF2B5EF4-FFF2-40B4-BE49-F238E27FC236}">
                <a16:creationId xmlns:a16="http://schemas.microsoft.com/office/drawing/2014/main" id="{63E281CD-A54D-3442-B2F6-DCC90535935E}"/>
              </a:ext>
            </a:extLst>
          </p:cNvPr>
          <p:cNvSpPr>
            <a:spLocks noGrp="1"/>
          </p:cNvSpPr>
          <p:nvPr>
            <p:ph type="body" sz="quarter" idx="11" hasCustomPrompt="1"/>
          </p:nvPr>
        </p:nvSpPr>
        <p:spPr>
          <a:xfrm>
            <a:off x="257175" y="698029"/>
            <a:ext cx="2722382" cy="267141"/>
          </a:xfrm>
        </p:spPr>
        <p:txBody>
          <a:bodyPr rIns="0" anchor="b"/>
          <a:lstStyle>
            <a:lvl1pPr algn="l">
              <a:defRPr lang="en-US" sz="675" b="1" kern="1200" baseline="0" dirty="0" smtClean="0">
                <a:solidFill>
                  <a:schemeClr val="accent2"/>
                </a:solidFill>
                <a:latin typeface="Arial" panose="020B0604020202020204" pitchFamily="34" charset="0"/>
                <a:ea typeface="+mn-ea"/>
                <a:cs typeface="Arial" panose="020B0604020202020204" pitchFamily="34" charset="0"/>
              </a:defRPr>
            </a:lvl1pPr>
            <a:lvl2pPr algn="r">
              <a:defRPr lang="en-US" sz="675" b="1" kern="1200" baseline="0" dirty="0" smtClean="0">
                <a:solidFill>
                  <a:schemeClr val="tx1"/>
                </a:solidFill>
                <a:latin typeface="Arial" panose="020B0604020202020204" pitchFamily="34" charset="0"/>
                <a:ea typeface="+mn-ea"/>
                <a:cs typeface="Arial" panose="020B0604020202020204" pitchFamily="34" charset="0"/>
              </a:defRPr>
            </a:lvl2pPr>
            <a:lvl3pPr algn="r">
              <a:defRPr lang="en-US" sz="675" b="1" kern="1200" baseline="0" dirty="0" smtClean="0">
                <a:solidFill>
                  <a:schemeClr val="tx1"/>
                </a:solidFill>
                <a:latin typeface="Arial" panose="020B0604020202020204" pitchFamily="34" charset="0"/>
                <a:ea typeface="+mn-ea"/>
                <a:cs typeface="Arial" panose="020B0604020202020204" pitchFamily="34" charset="0"/>
              </a:defRPr>
            </a:lvl3pPr>
            <a:lvl4pPr algn="r">
              <a:defRPr lang="en-US" sz="675" b="1" kern="1200" baseline="0" dirty="0" smtClean="0">
                <a:solidFill>
                  <a:schemeClr val="tx1"/>
                </a:solidFill>
                <a:latin typeface="Arial" panose="020B0604020202020204" pitchFamily="34" charset="0"/>
                <a:ea typeface="+mn-ea"/>
                <a:cs typeface="Arial" panose="020B0604020202020204" pitchFamily="34" charset="0"/>
              </a:defRPr>
            </a:lvl4pPr>
            <a:lvl5pPr algn="r">
              <a:defRPr lang="en-US" sz="675" b="1" kern="1200"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Subtitle Goes Here</a:t>
            </a:r>
          </a:p>
        </p:txBody>
      </p:sp>
      <p:sp>
        <p:nvSpPr>
          <p:cNvPr id="13" name="Text Placeholder 2">
            <a:extLst>
              <a:ext uri="{FF2B5EF4-FFF2-40B4-BE49-F238E27FC236}">
                <a16:creationId xmlns:a16="http://schemas.microsoft.com/office/drawing/2014/main" id="{F444DE9C-F571-BB4C-9C1C-7332F4140BF6}"/>
              </a:ext>
            </a:extLst>
          </p:cNvPr>
          <p:cNvSpPr>
            <a:spLocks noGrp="1"/>
          </p:cNvSpPr>
          <p:nvPr>
            <p:ph type="body" sz="quarter" idx="12" hasCustomPrompt="1"/>
          </p:nvPr>
        </p:nvSpPr>
        <p:spPr>
          <a:xfrm>
            <a:off x="257176" y="955474"/>
            <a:ext cx="2722380" cy="267141"/>
          </a:xfrm>
        </p:spPr>
        <p:txBody>
          <a:bodyPr rIns="0" anchor="b"/>
          <a:lstStyle>
            <a:lvl1pPr algn="l">
              <a:defRPr lang="en-US" sz="675" b="0" kern="1200" baseline="0" dirty="0">
                <a:solidFill>
                  <a:schemeClr val="accent2"/>
                </a:solidFill>
                <a:latin typeface="+mn-lt"/>
                <a:ea typeface="+mn-ea"/>
                <a:cs typeface="+mn-cs"/>
              </a:defRPr>
            </a:lvl1pPr>
            <a:lvl2pPr algn="r">
              <a:defRPr lang="en-US" sz="675" b="1" kern="1200" baseline="0" dirty="0" smtClean="0">
                <a:solidFill>
                  <a:schemeClr val="tx1"/>
                </a:solidFill>
                <a:latin typeface="Arial" panose="020B0604020202020204" pitchFamily="34" charset="0"/>
                <a:ea typeface="+mn-ea"/>
                <a:cs typeface="Arial" panose="020B0604020202020204" pitchFamily="34" charset="0"/>
              </a:defRPr>
            </a:lvl2pPr>
            <a:lvl3pPr algn="r">
              <a:defRPr lang="en-US" sz="675" b="1" kern="1200" baseline="0" dirty="0" smtClean="0">
                <a:solidFill>
                  <a:schemeClr val="tx1"/>
                </a:solidFill>
                <a:latin typeface="Arial" panose="020B0604020202020204" pitchFamily="34" charset="0"/>
                <a:ea typeface="+mn-ea"/>
                <a:cs typeface="Arial" panose="020B0604020202020204" pitchFamily="34" charset="0"/>
              </a:defRPr>
            </a:lvl3pPr>
            <a:lvl4pPr algn="r">
              <a:defRPr lang="en-US" sz="675" b="1" kern="1200" baseline="0" dirty="0" smtClean="0">
                <a:solidFill>
                  <a:schemeClr val="tx1"/>
                </a:solidFill>
                <a:latin typeface="Arial" panose="020B0604020202020204" pitchFamily="34" charset="0"/>
                <a:ea typeface="+mn-ea"/>
                <a:cs typeface="Arial" panose="020B0604020202020204" pitchFamily="34" charset="0"/>
              </a:defRPr>
            </a:lvl4pPr>
            <a:lvl5pPr algn="r">
              <a:defRPr lang="en-US" sz="675" b="1" kern="1200"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00.00.0000</a:t>
            </a:r>
          </a:p>
        </p:txBody>
      </p:sp>
      <p:sp>
        <p:nvSpPr>
          <p:cNvPr id="4" name="Text Placeholder 3">
            <a:extLst>
              <a:ext uri="{FF2B5EF4-FFF2-40B4-BE49-F238E27FC236}">
                <a16:creationId xmlns:a16="http://schemas.microsoft.com/office/drawing/2014/main" id="{4C1B3CE5-5669-E845-98B1-856DE736BC17}"/>
              </a:ext>
            </a:extLst>
          </p:cNvPr>
          <p:cNvSpPr>
            <a:spLocks noGrp="1"/>
          </p:cNvSpPr>
          <p:nvPr>
            <p:ph type="body" sz="quarter" idx="10" hasCustomPrompt="1"/>
          </p:nvPr>
        </p:nvSpPr>
        <p:spPr>
          <a:xfrm>
            <a:off x="257175" y="2899140"/>
            <a:ext cx="2722382" cy="4229998"/>
          </a:xfrm>
        </p:spPr>
        <p:txBody>
          <a:bodyPr rIns="0" anchor="ctr"/>
          <a:lstStyle>
            <a:lvl1pPr algn="l">
              <a:lnSpc>
                <a:spcPct val="80000"/>
              </a:lnSpc>
              <a:defRPr kumimoji="0" lang="en-US" sz="2588" b="1" i="0" u="none" strike="noStrike" kern="1200" cap="none" spc="0" normalizeH="0" baseline="0" dirty="0">
                <a:ln>
                  <a:noFill/>
                </a:ln>
                <a:solidFill>
                  <a:schemeClr val="bg1"/>
                </a:solidFill>
                <a:effectLst/>
                <a:uLnTx/>
                <a:uFillTx/>
                <a:latin typeface="Arial" panose="020B0604020202020204"/>
                <a:ea typeface="+mj-ea"/>
                <a:cs typeface="Arial" panose="020B0604020202020204" pitchFamily="34" charset="0"/>
              </a:defRPr>
            </a:lvl1pPr>
          </a:lstStyle>
          <a:p>
            <a:pPr lvl="0"/>
            <a:r>
              <a:rPr lang="en-US" dirty="0"/>
              <a:t>Two, Three or Four Line Presentation Title Goes Here</a:t>
            </a:r>
          </a:p>
        </p:txBody>
      </p:sp>
      <p:sp>
        <p:nvSpPr>
          <p:cNvPr id="9" name="Rectangle 8">
            <a:extLst>
              <a:ext uri="{FF2B5EF4-FFF2-40B4-BE49-F238E27FC236}">
                <a16:creationId xmlns:a16="http://schemas.microsoft.com/office/drawing/2014/main" id="{A4A2C2CD-6330-6549-A9FF-37BCE4B008ED}"/>
              </a:ext>
            </a:extLst>
          </p:cNvPr>
          <p:cNvSpPr/>
          <p:nvPr userDrawn="1"/>
        </p:nvSpPr>
        <p:spPr>
          <a:xfrm rot="10800000">
            <a:off x="6680299" y="-4"/>
            <a:ext cx="177701" cy="9906003"/>
          </a:xfrm>
          <a:prstGeom prst="rect">
            <a:avLst/>
          </a:prstGeom>
          <a:gradFill>
            <a:gsLst>
              <a:gs pos="0">
                <a:srgbClr val="D1A33C"/>
              </a:gs>
              <a:gs pos="100000">
                <a:srgbClr val="F2D71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75114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8B2CFF-0EEB-2843-B801-7C11E7AEE393}"/>
              </a:ext>
            </a:extLst>
          </p:cNvPr>
          <p:cNvSpPr/>
          <p:nvPr userDrawn="1"/>
        </p:nvSpPr>
        <p:spPr>
          <a:xfrm>
            <a:off x="0" y="-3"/>
            <a:ext cx="6858000" cy="99060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ext Placeholder 7">
            <a:extLst>
              <a:ext uri="{FF2B5EF4-FFF2-40B4-BE49-F238E27FC236}">
                <a16:creationId xmlns:a16="http://schemas.microsoft.com/office/drawing/2014/main" id="{80EEAE60-2A28-804C-8D32-7186AC9A4602}"/>
              </a:ext>
            </a:extLst>
          </p:cNvPr>
          <p:cNvSpPr>
            <a:spLocks noGrp="1"/>
          </p:cNvSpPr>
          <p:nvPr>
            <p:ph type="body" sz="quarter" idx="14" hasCustomPrompt="1"/>
          </p:nvPr>
        </p:nvSpPr>
        <p:spPr>
          <a:xfrm>
            <a:off x="768977" y="2971799"/>
            <a:ext cx="5911322" cy="4998942"/>
          </a:xfrm>
        </p:spPr>
        <p:txBody>
          <a:bodyPr anchor="t"/>
          <a:lstStyle>
            <a:lvl1pPr>
              <a:lnSpc>
                <a:spcPct val="100000"/>
              </a:lnSpc>
              <a:spcBef>
                <a:spcPts val="0"/>
              </a:spcBef>
              <a:spcAft>
                <a:spcPts val="900"/>
              </a:spcAft>
              <a:defRPr lang="en-US" sz="1350" b="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Title Goes Here</a:t>
            </a:r>
          </a:p>
          <a:p>
            <a:pPr lvl="0"/>
            <a:r>
              <a:rPr lang="en-US" dirty="0"/>
              <a:t>Title Goes Here</a:t>
            </a:r>
          </a:p>
          <a:p>
            <a:pPr lvl="0"/>
            <a:r>
              <a:rPr lang="en-US" dirty="0"/>
              <a:t>Title Goes Here</a:t>
            </a:r>
          </a:p>
          <a:p>
            <a:pPr lvl="0"/>
            <a:r>
              <a:rPr lang="en-US" dirty="0"/>
              <a:t>Title Goes Here</a:t>
            </a:r>
          </a:p>
          <a:p>
            <a:pPr lvl="0"/>
            <a:r>
              <a:rPr lang="en-US" dirty="0"/>
              <a:t>Title Goes Here</a:t>
            </a:r>
          </a:p>
        </p:txBody>
      </p:sp>
      <p:sp>
        <p:nvSpPr>
          <p:cNvPr id="2" name="Title 1">
            <a:extLst>
              <a:ext uri="{FF2B5EF4-FFF2-40B4-BE49-F238E27FC236}">
                <a16:creationId xmlns:a16="http://schemas.microsoft.com/office/drawing/2014/main" id="{D93E9574-B856-4A46-BBCE-6115DF4E3884}"/>
              </a:ext>
            </a:extLst>
          </p:cNvPr>
          <p:cNvSpPr>
            <a:spLocks noGrp="1"/>
          </p:cNvSpPr>
          <p:nvPr>
            <p:ph type="title" hasCustomPrompt="1"/>
          </p:nvPr>
        </p:nvSpPr>
        <p:spPr>
          <a:xfrm>
            <a:off x="177702" y="983723"/>
            <a:ext cx="6502598" cy="1157638"/>
          </a:xfrm>
        </p:spPr>
        <p:txBody>
          <a:bodyPr/>
          <a:lstStyle>
            <a:lvl1pPr>
              <a:defRPr>
                <a:solidFill>
                  <a:schemeClr val="bg1"/>
                </a:solidFill>
              </a:defRPr>
            </a:lvl1pPr>
          </a:lstStyle>
          <a:p>
            <a:r>
              <a:rPr lang="en-US" dirty="0"/>
              <a:t>Agenda</a:t>
            </a:r>
          </a:p>
        </p:txBody>
      </p:sp>
      <p:sp>
        <p:nvSpPr>
          <p:cNvPr id="4" name="Slide Number Placeholder 3">
            <a:extLst>
              <a:ext uri="{FF2B5EF4-FFF2-40B4-BE49-F238E27FC236}">
                <a16:creationId xmlns:a16="http://schemas.microsoft.com/office/drawing/2014/main" id="{E9470FB9-B8B7-F541-9131-8DD48B015BFA}"/>
              </a:ext>
            </a:extLst>
          </p:cNvPr>
          <p:cNvSpPr>
            <a:spLocks noGrp="1"/>
          </p:cNvSpPr>
          <p:nvPr>
            <p:ph type="sldNum" sz="quarter" idx="11"/>
          </p:nvPr>
        </p:nvSpPr>
        <p:spPr/>
        <p:txBody>
          <a:bodyPr/>
          <a:lstStyle>
            <a:lvl1pPr>
              <a:defRPr>
                <a:solidFill>
                  <a:schemeClr val="bg1"/>
                </a:solidFill>
              </a:defRPr>
            </a:lvl1pPr>
          </a:lstStyle>
          <a:p>
            <a:fld id="{99E61589-955B-3549-AD19-CD847E0672FB}" type="slidenum">
              <a:rPr lang="en-US" smtClean="0"/>
              <a:pPr/>
              <a:t>‹Nr.›</a:t>
            </a:fld>
            <a:endParaRPr lang="en-US" dirty="0"/>
          </a:p>
        </p:txBody>
      </p:sp>
      <p:sp>
        <p:nvSpPr>
          <p:cNvPr id="11" name="Text Placeholder 7">
            <a:extLst>
              <a:ext uri="{FF2B5EF4-FFF2-40B4-BE49-F238E27FC236}">
                <a16:creationId xmlns:a16="http://schemas.microsoft.com/office/drawing/2014/main" id="{DA92B5F5-D500-5749-A34F-D633631DBC71}"/>
              </a:ext>
            </a:extLst>
          </p:cNvPr>
          <p:cNvSpPr>
            <a:spLocks noGrp="1"/>
          </p:cNvSpPr>
          <p:nvPr>
            <p:ph type="body" sz="quarter" idx="13" hasCustomPrompt="1"/>
          </p:nvPr>
        </p:nvSpPr>
        <p:spPr>
          <a:xfrm>
            <a:off x="254967" y="2971799"/>
            <a:ext cx="250100" cy="4998942"/>
          </a:xfrm>
        </p:spPr>
        <p:txBody>
          <a:bodyPr anchor="t"/>
          <a:lstStyle>
            <a:lvl1pPr>
              <a:lnSpc>
                <a:spcPct val="100000"/>
              </a:lnSpc>
              <a:spcBef>
                <a:spcPts val="0"/>
              </a:spcBef>
              <a:spcAft>
                <a:spcPts val="900"/>
              </a:spcAft>
              <a:defRPr sz="1350" b="1">
                <a:solidFill>
                  <a:schemeClr val="accent2"/>
                </a:solidFill>
                <a:latin typeface="+mj-lt"/>
              </a:defRPr>
            </a:lvl1pPr>
          </a:lstStyle>
          <a:p>
            <a:pPr lvl="0"/>
            <a:r>
              <a:rPr lang="en-US" dirty="0"/>
              <a:t>01 </a:t>
            </a:r>
          </a:p>
          <a:p>
            <a:pPr lvl="0"/>
            <a:r>
              <a:rPr lang="en-US" dirty="0"/>
              <a:t>02</a:t>
            </a:r>
          </a:p>
          <a:p>
            <a:pPr lvl="0"/>
            <a:r>
              <a:rPr lang="en-US" dirty="0"/>
              <a:t>03</a:t>
            </a:r>
          </a:p>
          <a:p>
            <a:pPr lvl="0"/>
            <a:r>
              <a:rPr lang="en-US" dirty="0"/>
              <a:t>04</a:t>
            </a:r>
          </a:p>
          <a:p>
            <a:pPr lvl="0"/>
            <a:r>
              <a:rPr lang="en-US" dirty="0"/>
              <a:t>05</a:t>
            </a:r>
          </a:p>
        </p:txBody>
      </p:sp>
      <p:sp>
        <p:nvSpPr>
          <p:cNvPr id="10" name="Rectangle 9">
            <a:extLst>
              <a:ext uri="{FF2B5EF4-FFF2-40B4-BE49-F238E27FC236}">
                <a16:creationId xmlns:a16="http://schemas.microsoft.com/office/drawing/2014/main" id="{35EADBA2-E97A-6F44-AAAF-F17B8C96168E}"/>
              </a:ext>
            </a:extLst>
          </p:cNvPr>
          <p:cNvSpPr/>
          <p:nvPr userDrawn="1"/>
        </p:nvSpPr>
        <p:spPr>
          <a:xfrm>
            <a:off x="177702" y="467783"/>
            <a:ext cx="6502598" cy="192617"/>
          </a:xfrm>
          <a:prstGeom prst="rect">
            <a:avLst/>
          </a:prstGeom>
          <a:gradFill>
            <a:gsLst>
              <a:gs pos="0">
                <a:srgbClr val="D1A33C"/>
              </a:gs>
              <a:gs pos="100000">
                <a:srgbClr val="F2D71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EF81989A-3BEF-4353-B0D6-0E4271AB26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543" y="9088130"/>
            <a:ext cx="750340" cy="356967"/>
          </a:xfrm>
          <a:prstGeom prst="rect">
            <a:avLst/>
          </a:prstGeom>
        </p:spPr>
      </p:pic>
    </p:spTree>
    <p:extLst>
      <p:ext uri="{BB962C8B-B14F-4D97-AF65-F5344CB8AC3E}">
        <p14:creationId xmlns:p14="http://schemas.microsoft.com/office/powerpoint/2010/main" val="1674158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ody Slide 1 Colum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486B-ABA7-A84B-BC25-77FA66F53FF7}"/>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7D5CB28E-DD09-A349-823A-EC35B37D1242}"/>
              </a:ext>
            </a:extLst>
          </p:cNvPr>
          <p:cNvSpPr>
            <a:spLocks noGrp="1"/>
          </p:cNvSpPr>
          <p:nvPr>
            <p:ph type="sldNum" sz="quarter" idx="10"/>
          </p:nvPr>
        </p:nvSpPr>
        <p:spPr/>
        <p:txBody>
          <a:bodyPr/>
          <a:lstStyle>
            <a:lvl1pPr>
              <a:defRPr lang="en-US" smtClean="0">
                <a:solidFill>
                  <a:schemeClr val="tx1"/>
                </a:solidFill>
              </a:defRPr>
            </a:lvl1pPr>
          </a:lstStyle>
          <a:p>
            <a:fld id="{99E61589-955B-3549-AD19-CD847E0672FB}" type="slidenum">
              <a:rPr lang="en-US" smtClean="0"/>
              <a:pPr/>
              <a:t>‹Nr.›</a:t>
            </a:fld>
            <a:endParaRPr lang="en-US" dirty="0"/>
          </a:p>
        </p:txBody>
      </p:sp>
      <p:sp>
        <p:nvSpPr>
          <p:cNvPr id="4" name="Text Placeholder 2">
            <a:extLst>
              <a:ext uri="{FF2B5EF4-FFF2-40B4-BE49-F238E27FC236}">
                <a16:creationId xmlns:a16="http://schemas.microsoft.com/office/drawing/2014/main" id="{EA5C258E-E3DF-0142-B6C8-27E98D44CD98}"/>
              </a:ext>
            </a:extLst>
          </p:cNvPr>
          <p:cNvSpPr>
            <a:spLocks noGrp="1"/>
          </p:cNvSpPr>
          <p:nvPr>
            <p:ph idx="1"/>
          </p:nvPr>
        </p:nvSpPr>
        <p:spPr>
          <a:xfrm>
            <a:off x="177701" y="3020364"/>
            <a:ext cx="6423123" cy="5454771"/>
          </a:xfrm>
          <a:prstGeom prst="rect">
            <a:avLst/>
          </a:prstGeom>
        </p:spPr>
        <p:txBody>
          <a:bodyPr vert="horz" lIns="0" tIns="0" rIns="9144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4">
            <a:extLst>
              <a:ext uri="{FF2B5EF4-FFF2-40B4-BE49-F238E27FC236}">
                <a16:creationId xmlns:a16="http://schemas.microsoft.com/office/drawing/2014/main" id="{2F024D3E-3955-C842-A83E-0CE0E671A1C1}"/>
              </a:ext>
            </a:extLst>
          </p:cNvPr>
          <p:cNvSpPr/>
          <p:nvPr userDrawn="1"/>
        </p:nvSpPr>
        <p:spPr>
          <a:xfrm>
            <a:off x="177702" y="467783"/>
            <a:ext cx="6502598" cy="192617"/>
          </a:xfrm>
          <a:prstGeom prst="rect">
            <a:avLst/>
          </a:prstGeom>
          <a:gradFill>
            <a:gsLst>
              <a:gs pos="0">
                <a:srgbClr val="D1A33C"/>
              </a:gs>
              <a:gs pos="100000">
                <a:srgbClr val="F2D71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Graphic 8">
            <a:extLst>
              <a:ext uri="{FF2B5EF4-FFF2-40B4-BE49-F238E27FC236}">
                <a16:creationId xmlns:a16="http://schemas.microsoft.com/office/drawing/2014/main" id="{44C22F7B-4289-4842-B233-30FAA3BD3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9961" y="9089023"/>
            <a:ext cx="750340" cy="355179"/>
          </a:xfrm>
          <a:prstGeom prst="rect">
            <a:avLst/>
          </a:prstGeom>
        </p:spPr>
      </p:pic>
    </p:spTree>
    <p:extLst>
      <p:ext uri="{BB962C8B-B14F-4D97-AF65-F5344CB8AC3E}">
        <p14:creationId xmlns:p14="http://schemas.microsoft.com/office/powerpoint/2010/main" val="304063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CC41F9-3804-2148-9E58-77489B6D7B4F}"/>
              </a:ext>
            </a:extLst>
          </p:cNvPr>
          <p:cNvSpPr/>
          <p:nvPr userDrawn="1"/>
        </p:nvSpPr>
        <p:spPr>
          <a:xfrm>
            <a:off x="0" y="0"/>
            <a:ext cx="6858000" cy="9906000"/>
          </a:xfrm>
          <a:prstGeom prst="rect">
            <a:avLst/>
          </a:prstGeom>
          <a:gradFill>
            <a:gsLst>
              <a:gs pos="100000">
                <a:srgbClr val="D1A33C"/>
              </a:gs>
              <a:gs pos="0">
                <a:srgbClr val="F3D71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Text Placeholder 3">
            <a:extLst>
              <a:ext uri="{FF2B5EF4-FFF2-40B4-BE49-F238E27FC236}">
                <a16:creationId xmlns:a16="http://schemas.microsoft.com/office/drawing/2014/main" id="{7630961F-C319-5846-94D7-208EDFD0F012}"/>
              </a:ext>
            </a:extLst>
          </p:cNvPr>
          <p:cNvSpPr>
            <a:spLocks noGrp="1"/>
          </p:cNvSpPr>
          <p:nvPr>
            <p:ph type="body" sz="quarter" idx="10" hasCustomPrompt="1"/>
          </p:nvPr>
        </p:nvSpPr>
        <p:spPr>
          <a:xfrm>
            <a:off x="220338" y="3192820"/>
            <a:ext cx="4193381" cy="2620962"/>
          </a:xfrm>
        </p:spPr>
        <p:txBody>
          <a:bodyPr anchor="b"/>
          <a:lstStyle>
            <a:lvl1pPr>
              <a:lnSpc>
                <a:spcPct val="80000"/>
              </a:lnSpc>
              <a:defRPr lang="en-US" sz="3375" b="1" kern="1200" dirty="0" smtClean="0">
                <a:solidFill>
                  <a:schemeClr val="tx1"/>
                </a:solidFill>
                <a:latin typeface="+mj-lt"/>
                <a:ea typeface="+mj-ea"/>
                <a:cs typeface="+mj-cs"/>
              </a:defRPr>
            </a:lvl1pPr>
          </a:lstStyle>
          <a:p>
            <a:pPr lvl="0"/>
            <a:r>
              <a:rPr lang="en-US" dirty="0"/>
              <a:t>Title of presentation goes right here</a:t>
            </a:r>
          </a:p>
        </p:txBody>
      </p:sp>
      <p:pic>
        <p:nvPicPr>
          <p:cNvPr id="31" name="Picture 30" descr="A picture containing text, clipart&#10;&#10;Description automatically generated">
            <a:extLst>
              <a:ext uri="{FF2B5EF4-FFF2-40B4-BE49-F238E27FC236}">
                <a16:creationId xmlns:a16="http://schemas.microsoft.com/office/drawing/2014/main" id="{834E671B-8557-8B47-A3E2-6B5DFD2D4000}"/>
              </a:ext>
            </a:extLst>
          </p:cNvPr>
          <p:cNvPicPr>
            <a:picLocks noChangeAspect="1"/>
          </p:cNvPicPr>
          <p:nvPr userDrawn="1"/>
        </p:nvPicPr>
        <p:blipFill>
          <a:blip r:embed="rId2"/>
          <a:stretch>
            <a:fillRect/>
          </a:stretch>
        </p:blipFill>
        <p:spPr>
          <a:xfrm>
            <a:off x="220339" y="709071"/>
            <a:ext cx="1013797" cy="473734"/>
          </a:xfrm>
          <a:prstGeom prst="rect">
            <a:avLst/>
          </a:prstGeom>
        </p:spPr>
      </p:pic>
      <p:sp>
        <p:nvSpPr>
          <p:cNvPr id="32" name="Subtitle 2">
            <a:extLst>
              <a:ext uri="{FF2B5EF4-FFF2-40B4-BE49-F238E27FC236}">
                <a16:creationId xmlns:a16="http://schemas.microsoft.com/office/drawing/2014/main" id="{25989B81-6196-114B-B305-C0A8FE17B434}"/>
              </a:ext>
            </a:extLst>
          </p:cNvPr>
          <p:cNvSpPr>
            <a:spLocks noGrp="1"/>
          </p:cNvSpPr>
          <p:nvPr>
            <p:ph type="subTitle" idx="1"/>
          </p:nvPr>
        </p:nvSpPr>
        <p:spPr>
          <a:xfrm>
            <a:off x="220338" y="6203059"/>
            <a:ext cx="3208662" cy="1333030"/>
          </a:xfrm>
        </p:spPr>
        <p:txBody>
          <a:bodyPr>
            <a:normAutofit/>
          </a:bodyPr>
          <a:lstStyle>
            <a:lvl1pPr marL="0" indent="0" algn="l">
              <a:buNone/>
              <a:defRPr sz="1125">
                <a:solidFill>
                  <a:schemeClr val="tx1"/>
                </a:solidFill>
              </a:defRPr>
            </a:lvl1pPr>
            <a:lvl2pPr marL="257172" indent="0" algn="ctr">
              <a:buNone/>
              <a:defRPr sz="1125"/>
            </a:lvl2pPr>
            <a:lvl3pPr marL="514344" indent="0" algn="ctr">
              <a:buNone/>
              <a:defRPr sz="1013"/>
            </a:lvl3pPr>
            <a:lvl4pPr marL="771516" indent="0" algn="ctr">
              <a:buNone/>
              <a:defRPr sz="900"/>
            </a:lvl4pPr>
            <a:lvl5pPr marL="1028689" indent="0" algn="ctr">
              <a:buNone/>
              <a:defRPr sz="900"/>
            </a:lvl5pPr>
            <a:lvl6pPr marL="1285861" indent="0" algn="ctr">
              <a:buNone/>
              <a:defRPr sz="900"/>
            </a:lvl6pPr>
            <a:lvl7pPr marL="1543033" indent="0" algn="ctr">
              <a:buNone/>
              <a:defRPr sz="900"/>
            </a:lvl7pPr>
            <a:lvl8pPr marL="1800205" indent="0" algn="ctr">
              <a:buNone/>
              <a:defRPr sz="900"/>
            </a:lvl8pPr>
            <a:lvl9pPr marL="2057377" indent="0" algn="ctr">
              <a:buNone/>
              <a:defRPr sz="900"/>
            </a:lvl9pPr>
          </a:lstStyle>
          <a:p>
            <a:r>
              <a:rPr lang="en-US" dirty="0"/>
              <a:t>Click to edit Master subtitle style</a:t>
            </a:r>
            <a:br>
              <a:rPr lang="en-US" dirty="0"/>
            </a:br>
            <a:r>
              <a:rPr lang="en-US" sz="788" dirty="0"/>
              <a:t>November 2021</a:t>
            </a:r>
          </a:p>
        </p:txBody>
      </p:sp>
      <p:pic>
        <p:nvPicPr>
          <p:cNvPr id="33" name="Picture 32">
            <a:extLst>
              <a:ext uri="{FF2B5EF4-FFF2-40B4-BE49-F238E27FC236}">
                <a16:creationId xmlns:a16="http://schemas.microsoft.com/office/drawing/2014/main" id="{55CF850B-B002-094E-A87C-B70C760B902E}"/>
              </a:ext>
            </a:extLst>
          </p:cNvPr>
          <p:cNvPicPr>
            <a:picLocks noChangeAspect="1"/>
          </p:cNvPicPr>
          <p:nvPr userDrawn="1"/>
        </p:nvPicPr>
        <p:blipFill>
          <a:blip r:embed="rId3"/>
          <a:stretch>
            <a:fillRect/>
          </a:stretch>
        </p:blipFill>
        <p:spPr>
          <a:xfrm>
            <a:off x="220339" y="8999602"/>
            <a:ext cx="1365575" cy="197330"/>
          </a:xfrm>
          <a:prstGeom prst="rect">
            <a:avLst/>
          </a:prstGeom>
        </p:spPr>
      </p:pic>
    </p:spTree>
    <p:extLst>
      <p:ext uri="{BB962C8B-B14F-4D97-AF65-F5344CB8AC3E}">
        <p14:creationId xmlns:p14="http://schemas.microsoft.com/office/powerpoint/2010/main" val="336194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9D56F586-BFC4-F04C-8C0B-90036396FFF2}"/>
              </a:ext>
            </a:extLst>
          </p:cNvPr>
          <p:cNvPicPr>
            <a:picLocks noChangeAspect="1"/>
          </p:cNvPicPr>
          <p:nvPr userDrawn="1"/>
        </p:nvPicPr>
        <p:blipFill rotWithShape="1">
          <a:blip r:embed="rId2"/>
          <a:srcRect l="14466" t="-98" r="25742" b="40207"/>
          <a:stretch/>
        </p:blipFill>
        <p:spPr>
          <a:xfrm>
            <a:off x="-1" y="-16307"/>
            <a:ext cx="6858001" cy="9922306"/>
          </a:xfrm>
          <a:prstGeom prst="rect">
            <a:avLst/>
          </a:prstGeom>
        </p:spPr>
      </p:pic>
      <p:sp>
        <p:nvSpPr>
          <p:cNvPr id="4" name="Text Placeholder 3">
            <a:extLst>
              <a:ext uri="{FF2B5EF4-FFF2-40B4-BE49-F238E27FC236}">
                <a16:creationId xmlns:a16="http://schemas.microsoft.com/office/drawing/2014/main" id="{4C1B3CE5-5669-E845-98B1-856DE736BC17}"/>
              </a:ext>
            </a:extLst>
          </p:cNvPr>
          <p:cNvSpPr>
            <a:spLocks noGrp="1"/>
          </p:cNvSpPr>
          <p:nvPr>
            <p:ph type="body" sz="quarter" idx="10" hasCustomPrompt="1"/>
          </p:nvPr>
        </p:nvSpPr>
        <p:spPr>
          <a:xfrm>
            <a:off x="220338" y="3192820"/>
            <a:ext cx="4193381" cy="2620962"/>
          </a:xfrm>
        </p:spPr>
        <p:txBody>
          <a:bodyPr anchor="b"/>
          <a:lstStyle>
            <a:lvl1pPr>
              <a:lnSpc>
                <a:spcPct val="80000"/>
              </a:lnSpc>
              <a:defRPr lang="en-US" sz="3375" b="1" kern="1200" dirty="0" smtClean="0">
                <a:solidFill>
                  <a:schemeClr val="bg1"/>
                </a:solidFill>
                <a:latin typeface="+mj-lt"/>
                <a:ea typeface="+mj-ea"/>
                <a:cs typeface="+mj-cs"/>
              </a:defRPr>
            </a:lvl1pPr>
          </a:lstStyle>
          <a:p>
            <a:pPr lvl="0"/>
            <a:r>
              <a:rPr lang="en-US" dirty="0"/>
              <a:t>Title of presentation goes right here</a:t>
            </a:r>
          </a:p>
        </p:txBody>
      </p:sp>
      <p:pic>
        <p:nvPicPr>
          <p:cNvPr id="33" name="Picture 32" descr="A picture containing text, clipart&#10;&#10;Description automatically generated">
            <a:extLst>
              <a:ext uri="{FF2B5EF4-FFF2-40B4-BE49-F238E27FC236}">
                <a16:creationId xmlns:a16="http://schemas.microsoft.com/office/drawing/2014/main" id="{25726B47-B9C7-5644-97C0-1420E37395CC}"/>
              </a:ext>
            </a:extLst>
          </p:cNvPr>
          <p:cNvPicPr>
            <a:picLocks noChangeAspect="1"/>
          </p:cNvPicPr>
          <p:nvPr userDrawn="1"/>
        </p:nvPicPr>
        <p:blipFill>
          <a:blip r:embed="rId3"/>
          <a:stretch>
            <a:fillRect/>
          </a:stretch>
        </p:blipFill>
        <p:spPr>
          <a:xfrm>
            <a:off x="220339" y="709071"/>
            <a:ext cx="1013797" cy="473734"/>
          </a:xfrm>
          <a:prstGeom prst="rect">
            <a:avLst/>
          </a:prstGeom>
        </p:spPr>
      </p:pic>
      <p:sp>
        <p:nvSpPr>
          <p:cNvPr id="35" name="Subtitle 2">
            <a:extLst>
              <a:ext uri="{FF2B5EF4-FFF2-40B4-BE49-F238E27FC236}">
                <a16:creationId xmlns:a16="http://schemas.microsoft.com/office/drawing/2014/main" id="{5B9FC3DF-4F8B-7541-9479-87EEE04BF80C}"/>
              </a:ext>
            </a:extLst>
          </p:cNvPr>
          <p:cNvSpPr>
            <a:spLocks noGrp="1"/>
          </p:cNvSpPr>
          <p:nvPr>
            <p:ph type="subTitle" idx="1"/>
          </p:nvPr>
        </p:nvSpPr>
        <p:spPr>
          <a:xfrm>
            <a:off x="220338" y="6203059"/>
            <a:ext cx="3208662" cy="1333030"/>
          </a:xfrm>
        </p:spPr>
        <p:txBody>
          <a:bodyPr>
            <a:normAutofit/>
          </a:bodyPr>
          <a:lstStyle>
            <a:lvl1pPr marL="0" indent="0" algn="l">
              <a:buNone/>
              <a:defRPr sz="1125">
                <a:solidFill>
                  <a:schemeClr val="bg1"/>
                </a:solidFill>
              </a:defRPr>
            </a:lvl1pPr>
            <a:lvl2pPr marL="257172" indent="0" algn="ctr">
              <a:buNone/>
              <a:defRPr sz="1125"/>
            </a:lvl2pPr>
            <a:lvl3pPr marL="514344" indent="0" algn="ctr">
              <a:buNone/>
              <a:defRPr sz="1013"/>
            </a:lvl3pPr>
            <a:lvl4pPr marL="771516" indent="0" algn="ctr">
              <a:buNone/>
              <a:defRPr sz="900"/>
            </a:lvl4pPr>
            <a:lvl5pPr marL="1028689" indent="0" algn="ctr">
              <a:buNone/>
              <a:defRPr sz="900"/>
            </a:lvl5pPr>
            <a:lvl6pPr marL="1285861" indent="0" algn="ctr">
              <a:buNone/>
              <a:defRPr sz="900"/>
            </a:lvl6pPr>
            <a:lvl7pPr marL="1543033" indent="0" algn="ctr">
              <a:buNone/>
              <a:defRPr sz="900"/>
            </a:lvl7pPr>
            <a:lvl8pPr marL="1800205" indent="0" algn="ctr">
              <a:buNone/>
              <a:defRPr sz="900"/>
            </a:lvl8pPr>
            <a:lvl9pPr marL="2057377" indent="0" algn="ctr">
              <a:buNone/>
              <a:defRPr sz="900"/>
            </a:lvl9pPr>
          </a:lstStyle>
          <a:p>
            <a:r>
              <a:rPr lang="en-US" dirty="0"/>
              <a:t>Click to edit Master subtitle style</a:t>
            </a:r>
            <a:br>
              <a:rPr lang="en-US" dirty="0"/>
            </a:br>
            <a:r>
              <a:rPr lang="en-US" sz="788" dirty="0"/>
              <a:t>November 2021</a:t>
            </a:r>
          </a:p>
        </p:txBody>
      </p:sp>
      <p:pic>
        <p:nvPicPr>
          <p:cNvPr id="36" name="Picture 35">
            <a:extLst>
              <a:ext uri="{FF2B5EF4-FFF2-40B4-BE49-F238E27FC236}">
                <a16:creationId xmlns:a16="http://schemas.microsoft.com/office/drawing/2014/main" id="{3FA98C41-FFC5-D341-B5CA-A1A33588A667}"/>
              </a:ext>
            </a:extLst>
          </p:cNvPr>
          <p:cNvPicPr>
            <a:picLocks noChangeAspect="1"/>
          </p:cNvPicPr>
          <p:nvPr userDrawn="1"/>
        </p:nvPicPr>
        <p:blipFill>
          <a:blip r:embed="rId4"/>
          <a:stretch>
            <a:fillRect/>
          </a:stretch>
        </p:blipFill>
        <p:spPr>
          <a:xfrm>
            <a:off x="220339" y="8999602"/>
            <a:ext cx="1365575" cy="197330"/>
          </a:xfrm>
          <a:prstGeom prst="rect">
            <a:avLst/>
          </a:prstGeom>
        </p:spPr>
      </p:pic>
    </p:spTree>
    <p:extLst>
      <p:ext uri="{BB962C8B-B14F-4D97-AF65-F5344CB8AC3E}">
        <p14:creationId xmlns:p14="http://schemas.microsoft.com/office/powerpoint/2010/main" val="98053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p:txBody>
          <a:bodyPr/>
          <a:lstStyle/>
          <a:p>
            <a:r>
              <a:rPr lang="en-US" dirty="0"/>
              <a:t>Agenda</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p>
            <a:fld id="{99E61589-955B-3549-AD19-CD847E0672FB}" type="slidenum">
              <a:rPr lang="en-US" smtClean="0"/>
              <a:pPr/>
              <a:t>‹Nr.›</a:t>
            </a:fld>
            <a:endParaRPr lang="en-US" dirty="0"/>
          </a:p>
        </p:txBody>
      </p:sp>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chemeClr val="accent2"/>
            </a:solidFill>
            <a:prstDash val="solid"/>
            <a:miter lim="800000"/>
          </a:ln>
          <a:effectLst/>
        </p:spPr>
      </p:cxnSp>
      <p:sp>
        <p:nvSpPr>
          <p:cNvPr id="8" name="Text Placeholder 7">
            <a:extLst>
              <a:ext uri="{FF2B5EF4-FFF2-40B4-BE49-F238E27FC236}">
                <a16:creationId xmlns:a16="http://schemas.microsoft.com/office/drawing/2014/main" id="{09677926-83DE-B34D-B93A-40904DE9A408}"/>
              </a:ext>
            </a:extLst>
          </p:cNvPr>
          <p:cNvSpPr>
            <a:spLocks noGrp="1"/>
          </p:cNvSpPr>
          <p:nvPr>
            <p:ph type="body" sz="quarter" idx="12" hasCustomPrompt="1"/>
          </p:nvPr>
        </p:nvSpPr>
        <p:spPr>
          <a:xfrm>
            <a:off x="213659" y="2695885"/>
            <a:ext cx="250100" cy="5304508"/>
          </a:xfrm>
        </p:spPr>
        <p:txBody>
          <a:bodyPr/>
          <a:lstStyle>
            <a:lvl1pPr>
              <a:lnSpc>
                <a:spcPct val="100000"/>
              </a:lnSpc>
              <a:spcBef>
                <a:spcPts val="0"/>
              </a:spcBef>
              <a:spcAft>
                <a:spcPts val="0"/>
              </a:spcAft>
              <a:defRPr sz="2700" b="1">
                <a:latin typeface="+mj-lt"/>
              </a:defRPr>
            </a:lvl1pPr>
          </a:lstStyle>
          <a:p>
            <a:pPr lvl="0"/>
            <a:r>
              <a:rPr lang="en-US" dirty="0"/>
              <a:t>1</a:t>
            </a:r>
          </a:p>
          <a:p>
            <a:pPr lvl="0"/>
            <a:r>
              <a:rPr lang="en-US" dirty="0"/>
              <a:t>2</a:t>
            </a:r>
          </a:p>
          <a:p>
            <a:pPr lvl="0"/>
            <a:r>
              <a:rPr lang="en-US" dirty="0"/>
              <a:t>3</a:t>
            </a:r>
          </a:p>
          <a:p>
            <a:pPr lvl="0"/>
            <a:r>
              <a:rPr lang="en-US" dirty="0"/>
              <a:t>4</a:t>
            </a:r>
          </a:p>
          <a:p>
            <a:pPr lvl="0"/>
            <a:r>
              <a:rPr lang="en-US" dirty="0"/>
              <a:t>5</a:t>
            </a:r>
          </a:p>
        </p:txBody>
      </p:sp>
      <p:sp>
        <p:nvSpPr>
          <p:cNvPr id="12" name="Text Placeholder 7">
            <a:extLst>
              <a:ext uri="{FF2B5EF4-FFF2-40B4-BE49-F238E27FC236}">
                <a16:creationId xmlns:a16="http://schemas.microsoft.com/office/drawing/2014/main" id="{FD3177E2-0170-C341-899B-B402B9A82349}"/>
              </a:ext>
            </a:extLst>
          </p:cNvPr>
          <p:cNvSpPr>
            <a:spLocks noGrp="1"/>
          </p:cNvSpPr>
          <p:nvPr>
            <p:ph type="body" sz="quarter" idx="13" hasCustomPrompt="1"/>
          </p:nvPr>
        </p:nvSpPr>
        <p:spPr>
          <a:xfrm>
            <a:off x="699109" y="2695885"/>
            <a:ext cx="5827123" cy="5304508"/>
          </a:xfrm>
        </p:spPr>
        <p:txBody>
          <a:bodyPr/>
          <a:lstStyle>
            <a:lvl1pPr>
              <a:lnSpc>
                <a:spcPct val="100000"/>
              </a:lnSpc>
              <a:spcBef>
                <a:spcPts val="0"/>
              </a:spcBef>
              <a:spcAft>
                <a:spcPts val="0"/>
              </a:spcAft>
              <a:defRPr kumimoji="0" lang="en-US" sz="2700" b="0" i="0" u="none" strike="noStrike" kern="1200" cap="none" spc="0" normalizeH="0" baseline="0" dirty="0" smtClean="0">
                <a:ln>
                  <a:noFill/>
                </a:ln>
                <a:solidFill>
                  <a:schemeClr val="bg1">
                    <a:lumMod val="65000"/>
                  </a:schemeClr>
                </a:solidFill>
                <a:effectLst/>
                <a:uLnTx/>
                <a:uFillTx/>
                <a:latin typeface="Arial" panose="020B0604020202020204" pitchFamily="34" charset="0"/>
                <a:ea typeface="+mn-ea"/>
                <a:cs typeface="Arial" panose="020B0604020202020204" pitchFamily="34" charset="0"/>
              </a:defRPr>
            </a:lvl1pPr>
          </a:lstStyle>
          <a:p>
            <a:pPr lvl="0"/>
            <a:r>
              <a:rPr lang="en-US" dirty="0"/>
              <a:t>Section One Title Here</a:t>
            </a:r>
          </a:p>
          <a:p>
            <a:pPr lvl="0"/>
            <a:r>
              <a:rPr lang="en-US" dirty="0"/>
              <a:t>Section Two Title Here</a:t>
            </a:r>
          </a:p>
          <a:p>
            <a:pPr lvl="0"/>
            <a:r>
              <a:rPr lang="en-US" dirty="0"/>
              <a:t>Section Three Title Here</a:t>
            </a:r>
          </a:p>
          <a:p>
            <a:pPr lvl="0"/>
            <a:r>
              <a:rPr lang="en-US" dirty="0"/>
              <a:t>Section Four Title Here</a:t>
            </a:r>
          </a:p>
          <a:p>
            <a:pPr lvl="0"/>
            <a:r>
              <a:rPr lang="en-US" dirty="0"/>
              <a:t>Section Five Title Here</a:t>
            </a:r>
          </a:p>
        </p:txBody>
      </p:sp>
    </p:spTree>
    <p:extLst>
      <p:ext uri="{BB962C8B-B14F-4D97-AF65-F5344CB8AC3E}">
        <p14:creationId xmlns:p14="http://schemas.microsoft.com/office/powerpoint/2010/main" val="236463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D8E21D-5E23-6A47-8323-53278D1E0D9B}"/>
              </a:ext>
            </a:extLst>
          </p:cNvPr>
          <p:cNvSpPr/>
          <p:nvPr userDrawn="1"/>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p:txBody>
          <a:bodyPr/>
          <a:lstStyle>
            <a:lvl1pPr>
              <a:defRPr>
                <a:solidFill>
                  <a:schemeClr val="bg1"/>
                </a:solidFill>
              </a:defRPr>
            </a:lvl1pPr>
          </a:lstStyle>
          <a:p>
            <a:r>
              <a:rPr lang="en-US" dirty="0"/>
              <a:t>Agenda</a:t>
            </a:r>
          </a:p>
        </p:txBody>
      </p:sp>
      <p:sp>
        <p:nvSpPr>
          <p:cNvPr id="3" name="Footer Placeholder 2">
            <a:extLst>
              <a:ext uri="{FF2B5EF4-FFF2-40B4-BE49-F238E27FC236}">
                <a16:creationId xmlns:a16="http://schemas.microsoft.com/office/drawing/2014/main" id="{8EDDD15F-F39E-BC4B-8A80-ADAD5DFB76D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7F93D2D-19CD-2E42-BC51-E012CE3B0856}"/>
              </a:ext>
            </a:extLst>
          </p:cNvPr>
          <p:cNvSpPr>
            <a:spLocks noGrp="1"/>
          </p:cNvSpPr>
          <p:nvPr>
            <p:ph type="sldNum" sz="quarter" idx="11"/>
          </p:nvPr>
        </p:nvSpPr>
        <p:spPr/>
        <p:txBody>
          <a:bodyPr/>
          <a:lstStyle>
            <a:lvl1pPr>
              <a:defRPr>
                <a:solidFill>
                  <a:schemeClr val="bg1"/>
                </a:solidFill>
              </a:defRPr>
            </a:lvl1pPr>
          </a:lstStyle>
          <a:p>
            <a:fld id="{99E61589-955B-3549-AD19-CD847E0672FB}" type="slidenum">
              <a:rPr lang="en-US" smtClean="0"/>
              <a:pPr/>
              <a:t>‹Nr.›</a:t>
            </a:fld>
            <a:endParaRPr lang="en-US" dirty="0"/>
          </a:p>
        </p:txBody>
      </p:sp>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chemeClr val="accent2"/>
            </a:solidFill>
            <a:prstDash val="solid"/>
            <a:miter lim="800000"/>
          </a:ln>
          <a:effectLst/>
        </p:spPr>
      </p:cxnSp>
      <p:sp>
        <p:nvSpPr>
          <p:cNvPr id="8" name="Text Placeholder 7">
            <a:extLst>
              <a:ext uri="{FF2B5EF4-FFF2-40B4-BE49-F238E27FC236}">
                <a16:creationId xmlns:a16="http://schemas.microsoft.com/office/drawing/2014/main" id="{09677926-83DE-B34D-B93A-40904DE9A408}"/>
              </a:ext>
            </a:extLst>
          </p:cNvPr>
          <p:cNvSpPr>
            <a:spLocks noGrp="1"/>
          </p:cNvSpPr>
          <p:nvPr>
            <p:ph type="body" sz="quarter" idx="12" hasCustomPrompt="1"/>
          </p:nvPr>
        </p:nvSpPr>
        <p:spPr>
          <a:xfrm>
            <a:off x="213659" y="2695885"/>
            <a:ext cx="250100" cy="5304508"/>
          </a:xfrm>
        </p:spPr>
        <p:txBody>
          <a:bodyPr/>
          <a:lstStyle>
            <a:lvl1pPr>
              <a:lnSpc>
                <a:spcPct val="100000"/>
              </a:lnSpc>
              <a:spcBef>
                <a:spcPts val="0"/>
              </a:spcBef>
              <a:spcAft>
                <a:spcPts val="0"/>
              </a:spcAft>
              <a:defRPr sz="2700" b="1">
                <a:solidFill>
                  <a:schemeClr val="accent2"/>
                </a:solidFill>
                <a:latin typeface="+mj-lt"/>
              </a:defRPr>
            </a:lvl1pPr>
          </a:lstStyle>
          <a:p>
            <a:pPr lvl="0"/>
            <a:r>
              <a:rPr lang="en-US" dirty="0"/>
              <a:t>1</a:t>
            </a:r>
          </a:p>
          <a:p>
            <a:pPr lvl="0"/>
            <a:r>
              <a:rPr lang="en-US" dirty="0"/>
              <a:t>2</a:t>
            </a:r>
          </a:p>
          <a:p>
            <a:pPr lvl="0"/>
            <a:r>
              <a:rPr lang="en-US" dirty="0"/>
              <a:t>3</a:t>
            </a:r>
          </a:p>
          <a:p>
            <a:pPr lvl="0"/>
            <a:r>
              <a:rPr lang="en-US" dirty="0"/>
              <a:t>4</a:t>
            </a:r>
          </a:p>
          <a:p>
            <a:pPr lvl="0"/>
            <a:r>
              <a:rPr lang="en-US" dirty="0"/>
              <a:t>5</a:t>
            </a:r>
          </a:p>
        </p:txBody>
      </p:sp>
      <p:sp>
        <p:nvSpPr>
          <p:cNvPr id="12" name="Text Placeholder 7">
            <a:extLst>
              <a:ext uri="{FF2B5EF4-FFF2-40B4-BE49-F238E27FC236}">
                <a16:creationId xmlns:a16="http://schemas.microsoft.com/office/drawing/2014/main" id="{FD3177E2-0170-C341-899B-B402B9A82349}"/>
              </a:ext>
            </a:extLst>
          </p:cNvPr>
          <p:cNvSpPr>
            <a:spLocks noGrp="1"/>
          </p:cNvSpPr>
          <p:nvPr>
            <p:ph type="body" sz="quarter" idx="13" hasCustomPrompt="1"/>
          </p:nvPr>
        </p:nvSpPr>
        <p:spPr>
          <a:xfrm>
            <a:off x="699109" y="2695885"/>
            <a:ext cx="5827123" cy="5304508"/>
          </a:xfrm>
        </p:spPr>
        <p:txBody>
          <a:bodyPr/>
          <a:lstStyle>
            <a:lvl1pPr>
              <a:lnSpc>
                <a:spcPct val="100000"/>
              </a:lnSpc>
              <a:spcBef>
                <a:spcPts val="0"/>
              </a:spcBef>
              <a:spcAft>
                <a:spcPts val="0"/>
              </a:spcAft>
              <a:defRPr kumimoji="0" lang="en-US" sz="2700" b="0" i="0" u="none" strike="noStrike" kern="1200" cap="none" spc="0" normalizeH="0" baseline="0" dirty="0" smtClean="0">
                <a:ln>
                  <a:noFill/>
                </a:ln>
                <a:solidFill>
                  <a:schemeClr val="bg1"/>
                </a:solidFill>
                <a:effectLst/>
                <a:uLnTx/>
                <a:uFillTx/>
                <a:latin typeface="Arial" panose="020B0604020202020204" pitchFamily="34" charset="0"/>
                <a:ea typeface="+mn-ea"/>
                <a:cs typeface="Arial" panose="020B0604020202020204" pitchFamily="34" charset="0"/>
              </a:defRPr>
            </a:lvl1pPr>
          </a:lstStyle>
          <a:p>
            <a:pPr lvl="0"/>
            <a:r>
              <a:rPr lang="en-US" dirty="0"/>
              <a:t>Section One Title Here</a:t>
            </a:r>
          </a:p>
          <a:p>
            <a:pPr lvl="0"/>
            <a:r>
              <a:rPr lang="en-US" dirty="0"/>
              <a:t>Section Two Title Here</a:t>
            </a:r>
          </a:p>
          <a:p>
            <a:pPr lvl="0"/>
            <a:r>
              <a:rPr lang="en-US" dirty="0"/>
              <a:t>Section Three Title Here</a:t>
            </a:r>
          </a:p>
          <a:p>
            <a:pPr lvl="0"/>
            <a:r>
              <a:rPr lang="en-US" dirty="0"/>
              <a:t>Section Four Title Here</a:t>
            </a:r>
          </a:p>
          <a:p>
            <a:pPr lvl="0"/>
            <a:r>
              <a:rPr lang="en-US" dirty="0"/>
              <a:t>Section Five Title Here</a:t>
            </a:r>
          </a:p>
        </p:txBody>
      </p:sp>
      <p:pic>
        <p:nvPicPr>
          <p:cNvPr id="10" name="Picture 9">
            <a:extLst>
              <a:ext uri="{FF2B5EF4-FFF2-40B4-BE49-F238E27FC236}">
                <a16:creationId xmlns:a16="http://schemas.microsoft.com/office/drawing/2014/main" id="{82A0A327-2D44-B24C-8DD8-AAD8BF7B189B}"/>
              </a:ext>
            </a:extLst>
          </p:cNvPr>
          <p:cNvPicPr>
            <a:picLocks noChangeAspect="1"/>
          </p:cNvPicPr>
          <p:nvPr userDrawn="1"/>
        </p:nvPicPr>
        <p:blipFill>
          <a:blip r:embed="rId3"/>
          <a:srcRect/>
          <a:stretch/>
        </p:blipFill>
        <p:spPr>
          <a:xfrm>
            <a:off x="222432" y="9168651"/>
            <a:ext cx="548263" cy="256197"/>
          </a:xfrm>
          <a:prstGeom prst="rect">
            <a:avLst/>
          </a:prstGeom>
          <a:noFill/>
        </p:spPr>
      </p:pic>
    </p:spTree>
    <p:extLst>
      <p:ext uri="{BB962C8B-B14F-4D97-AF65-F5344CB8AC3E}">
        <p14:creationId xmlns:p14="http://schemas.microsoft.com/office/powerpoint/2010/main" val="357433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D8E21D-5E23-6A47-8323-53278D1E0D9B}"/>
              </a:ext>
            </a:extLst>
          </p:cNvPr>
          <p:cNvSpPr/>
          <p:nvPr userDrawn="1"/>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A227E25E-16B3-D245-8F4E-4FB967A3B8B4}"/>
              </a:ext>
            </a:extLst>
          </p:cNvPr>
          <p:cNvSpPr>
            <a:spLocks noGrp="1"/>
          </p:cNvSpPr>
          <p:nvPr>
            <p:ph type="title" hasCustomPrompt="1"/>
          </p:nvPr>
        </p:nvSpPr>
        <p:spPr>
          <a:xfrm>
            <a:off x="213659" y="1094219"/>
            <a:ext cx="2813418" cy="1157638"/>
          </a:xfrm>
        </p:spPr>
        <p:txBody>
          <a:bodyPr/>
          <a:lstStyle>
            <a:lvl1pPr>
              <a:defRPr>
                <a:solidFill>
                  <a:schemeClr val="bg1"/>
                </a:solidFill>
              </a:defRPr>
            </a:lvl1pPr>
          </a:lstStyle>
          <a:p>
            <a:r>
              <a:rPr lang="en-US" dirty="0"/>
              <a:t>Insert section title here</a:t>
            </a:r>
          </a:p>
        </p:txBody>
      </p:sp>
      <p:pic>
        <p:nvPicPr>
          <p:cNvPr id="5" name="Picture 4">
            <a:extLst>
              <a:ext uri="{FF2B5EF4-FFF2-40B4-BE49-F238E27FC236}">
                <a16:creationId xmlns:a16="http://schemas.microsoft.com/office/drawing/2014/main" id="{52F16064-677D-8D4A-BF5E-28C6A4BC8700}"/>
              </a:ext>
            </a:extLst>
          </p:cNvPr>
          <p:cNvPicPr>
            <a:picLocks noChangeAspect="1"/>
          </p:cNvPicPr>
          <p:nvPr userDrawn="1"/>
        </p:nvPicPr>
        <p:blipFill>
          <a:blip r:embed="rId2"/>
          <a:srcRect/>
          <a:stretch/>
        </p:blipFill>
        <p:spPr>
          <a:xfrm>
            <a:off x="222432" y="9167673"/>
            <a:ext cx="548263" cy="258153"/>
          </a:xfrm>
          <a:prstGeom prst="rect">
            <a:avLst/>
          </a:prstGeom>
        </p:spPr>
      </p:pic>
      <p:cxnSp>
        <p:nvCxnSpPr>
          <p:cNvPr id="6" name="Straight Connector 5">
            <a:extLst>
              <a:ext uri="{FF2B5EF4-FFF2-40B4-BE49-F238E27FC236}">
                <a16:creationId xmlns:a16="http://schemas.microsoft.com/office/drawing/2014/main" id="{D41734B2-22A8-F94D-8921-A97634AE0A0B}"/>
              </a:ext>
            </a:extLst>
          </p:cNvPr>
          <p:cNvCxnSpPr>
            <a:cxnSpLocks/>
          </p:cNvCxnSpPr>
          <p:nvPr userDrawn="1"/>
        </p:nvCxnSpPr>
        <p:spPr>
          <a:xfrm>
            <a:off x="213658" y="650189"/>
            <a:ext cx="402209" cy="0"/>
          </a:xfrm>
          <a:prstGeom prst="line">
            <a:avLst/>
          </a:prstGeom>
          <a:noFill/>
          <a:ln w="190500" cap="flat" cmpd="sng" algn="ctr">
            <a:solidFill>
              <a:schemeClr val="accent2"/>
            </a:solidFill>
            <a:prstDash val="solid"/>
            <a:miter lim="800000"/>
          </a:ln>
          <a:effectLst/>
        </p:spPr>
      </p:cxnSp>
      <p:pic>
        <p:nvPicPr>
          <p:cNvPr id="10" name="Picture 9">
            <a:extLst>
              <a:ext uri="{FF2B5EF4-FFF2-40B4-BE49-F238E27FC236}">
                <a16:creationId xmlns:a16="http://schemas.microsoft.com/office/drawing/2014/main" id="{82A0A327-2D44-B24C-8DD8-AAD8BF7B189B}"/>
              </a:ext>
            </a:extLst>
          </p:cNvPr>
          <p:cNvPicPr>
            <a:picLocks noChangeAspect="1"/>
          </p:cNvPicPr>
          <p:nvPr userDrawn="1"/>
        </p:nvPicPr>
        <p:blipFill>
          <a:blip r:embed="rId3"/>
          <a:srcRect/>
          <a:stretch/>
        </p:blipFill>
        <p:spPr>
          <a:xfrm>
            <a:off x="222432" y="9168651"/>
            <a:ext cx="548263" cy="256197"/>
          </a:xfrm>
          <a:prstGeom prst="rect">
            <a:avLst/>
          </a:prstGeom>
          <a:noFill/>
        </p:spPr>
      </p:pic>
      <p:sp>
        <p:nvSpPr>
          <p:cNvPr id="13" name="Text Placeholder 12">
            <a:extLst>
              <a:ext uri="{FF2B5EF4-FFF2-40B4-BE49-F238E27FC236}">
                <a16:creationId xmlns:a16="http://schemas.microsoft.com/office/drawing/2014/main" id="{CB0F723C-8613-894B-8A83-B5E78FE7E1C4}"/>
              </a:ext>
            </a:extLst>
          </p:cNvPr>
          <p:cNvSpPr>
            <a:spLocks noGrp="1"/>
          </p:cNvSpPr>
          <p:nvPr>
            <p:ph type="body" sz="quarter" idx="10" hasCustomPrompt="1"/>
          </p:nvPr>
        </p:nvSpPr>
        <p:spPr>
          <a:xfrm>
            <a:off x="2301927" y="4366331"/>
            <a:ext cx="4395866" cy="5539671"/>
          </a:xfrm>
        </p:spPr>
        <p:txBody>
          <a:bodyPr/>
          <a:lstStyle>
            <a:lvl1pPr algn="r">
              <a:defRPr sz="16875" b="1">
                <a:gradFill>
                  <a:gsLst>
                    <a:gs pos="83000">
                      <a:srgbClr val="D1A33C"/>
                    </a:gs>
                    <a:gs pos="40000">
                      <a:srgbClr val="F3D713"/>
                    </a:gs>
                  </a:gsLst>
                  <a:lin ang="10800000" scaled="0"/>
                </a:gradFill>
              </a:defRPr>
            </a:lvl1pPr>
          </a:lstStyle>
          <a:p>
            <a:pPr lvl="0"/>
            <a:r>
              <a:rPr lang="en-US" dirty="0"/>
              <a:t>0#</a:t>
            </a:r>
          </a:p>
        </p:txBody>
      </p:sp>
    </p:spTree>
    <p:extLst>
      <p:ext uri="{BB962C8B-B14F-4D97-AF65-F5344CB8AC3E}">
        <p14:creationId xmlns:p14="http://schemas.microsoft.com/office/powerpoint/2010/main" val="290709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702872-BFF7-0A4F-B7B1-B3677506825F}"/>
              </a:ext>
            </a:extLst>
          </p:cNvPr>
          <p:cNvSpPr/>
          <p:nvPr userDrawn="1"/>
        </p:nvSpPr>
        <p:spPr>
          <a:xfrm>
            <a:off x="0" y="0"/>
            <a:ext cx="6858000" cy="9906000"/>
          </a:xfrm>
          <a:prstGeom prst="rect">
            <a:avLst/>
          </a:prstGeom>
          <a:gradFill>
            <a:gsLst>
              <a:gs pos="100000">
                <a:srgbClr val="D1A33C"/>
              </a:gs>
              <a:gs pos="0">
                <a:srgbClr val="F3D71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descr="A picture containing text, clipart&#10;&#10;Description automatically generated">
            <a:extLst>
              <a:ext uri="{FF2B5EF4-FFF2-40B4-BE49-F238E27FC236}">
                <a16:creationId xmlns:a16="http://schemas.microsoft.com/office/drawing/2014/main" id="{746ED8D5-49E6-C44A-A66E-C11C34DF2F19}"/>
              </a:ext>
            </a:extLst>
          </p:cNvPr>
          <p:cNvPicPr>
            <a:picLocks noChangeAspect="1"/>
          </p:cNvPicPr>
          <p:nvPr userDrawn="1"/>
        </p:nvPicPr>
        <p:blipFill>
          <a:blip r:embed="rId2"/>
          <a:stretch>
            <a:fillRect/>
          </a:stretch>
        </p:blipFill>
        <p:spPr>
          <a:xfrm>
            <a:off x="222091" y="9169629"/>
            <a:ext cx="548263" cy="256197"/>
          </a:xfrm>
          <a:prstGeom prst="rect">
            <a:avLst/>
          </a:prstGeom>
        </p:spPr>
      </p:pic>
      <p:sp>
        <p:nvSpPr>
          <p:cNvPr id="13" name="Text Placeholder 12">
            <a:extLst>
              <a:ext uri="{FF2B5EF4-FFF2-40B4-BE49-F238E27FC236}">
                <a16:creationId xmlns:a16="http://schemas.microsoft.com/office/drawing/2014/main" id="{CB0F723C-8613-894B-8A83-B5E78FE7E1C4}"/>
              </a:ext>
            </a:extLst>
          </p:cNvPr>
          <p:cNvSpPr>
            <a:spLocks noGrp="1"/>
          </p:cNvSpPr>
          <p:nvPr>
            <p:ph type="body" sz="quarter" idx="10" hasCustomPrompt="1"/>
          </p:nvPr>
        </p:nvSpPr>
        <p:spPr>
          <a:xfrm>
            <a:off x="2301927" y="4366331"/>
            <a:ext cx="4395866" cy="5539671"/>
          </a:xfrm>
        </p:spPr>
        <p:txBody>
          <a:bodyPr/>
          <a:lstStyle>
            <a:lvl1pPr algn="r">
              <a:defRPr sz="16875" b="1">
                <a:solidFill>
                  <a:schemeClr val="bg1"/>
                </a:solidFill>
              </a:defRPr>
            </a:lvl1pPr>
          </a:lstStyle>
          <a:p>
            <a:pPr lvl="0"/>
            <a:r>
              <a:rPr lang="en-US" dirty="0"/>
              <a:t>0#</a:t>
            </a:r>
          </a:p>
        </p:txBody>
      </p:sp>
      <p:cxnSp>
        <p:nvCxnSpPr>
          <p:cNvPr id="12" name="Straight Connector 11">
            <a:extLst>
              <a:ext uri="{FF2B5EF4-FFF2-40B4-BE49-F238E27FC236}">
                <a16:creationId xmlns:a16="http://schemas.microsoft.com/office/drawing/2014/main" id="{797089E9-863F-B54F-882E-AD0981D4DDC7}"/>
              </a:ext>
            </a:extLst>
          </p:cNvPr>
          <p:cNvCxnSpPr>
            <a:cxnSpLocks/>
          </p:cNvCxnSpPr>
          <p:nvPr userDrawn="1"/>
        </p:nvCxnSpPr>
        <p:spPr>
          <a:xfrm>
            <a:off x="213658" y="650189"/>
            <a:ext cx="402209" cy="0"/>
          </a:xfrm>
          <a:prstGeom prst="line">
            <a:avLst/>
          </a:prstGeom>
          <a:noFill/>
          <a:ln w="190500" cap="flat" cmpd="sng" algn="ctr">
            <a:solidFill>
              <a:schemeClr val="bg1"/>
            </a:solidFill>
            <a:prstDash val="solid"/>
            <a:miter lim="800000"/>
          </a:ln>
          <a:effectLst/>
        </p:spPr>
      </p:cxnSp>
      <p:sp>
        <p:nvSpPr>
          <p:cNvPr id="14" name="Title 1">
            <a:extLst>
              <a:ext uri="{FF2B5EF4-FFF2-40B4-BE49-F238E27FC236}">
                <a16:creationId xmlns:a16="http://schemas.microsoft.com/office/drawing/2014/main" id="{CBE06387-7479-DB42-9CE2-ED6C0E0445C8}"/>
              </a:ext>
            </a:extLst>
          </p:cNvPr>
          <p:cNvSpPr>
            <a:spLocks noGrp="1"/>
          </p:cNvSpPr>
          <p:nvPr>
            <p:ph type="title" hasCustomPrompt="1"/>
          </p:nvPr>
        </p:nvSpPr>
        <p:spPr>
          <a:xfrm>
            <a:off x="213659" y="1094219"/>
            <a:ext cx="2813418" cy="1157638"/>
          </a:xfrm>
        </p:spPr>
        <p:txBody>
          <a:bodyPr/>
          <a:lstStyle>
            <a:lvl1pPr>
              <a:defRPr>
                <a:solidFill>
                  <a:schemeClr val="bg1"/>
                </a:solidFill>
              </a:defRPr>
            </a:lvl1pPr>
          </a:lstStyle>
          <a:p>
            <a:r>
              <a:rPr lang="en-US" dirty="0"/>
              <a:t>Insert section title here</a:t>
            </a:r>
          </a:p>
        </p:txBody>
      </p:sp>
    </p:spTree>
    <p:extLst>
      <p:ext uri="{BB962C8B-B14F-4D97-AF65-F5344CB8AC3E}">
        <p14:creationId xmlns:p14="http://schemas.microsoft.com/office/powerpoint/2010/main" val="378035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702872-BFF7-0A4F-B7B1-B3677506825F}"/>
              </a:ext>
            </a:extLst>
          </p:cNvPr>
          <p:cNvSpPr/>
          <p:nvPr userDrawn="1"/>
        </p:nvSpPr>
        <p:spPr>
          <a:xfrm>
            <a:off x="0" y="0"/>
            <a:ext cx="6858000" cy="9906000"/>
          </a:xfrm>
          <a:prstGeom prst="rect">
            <a:avLst/>
          </a:prstGeom>
          <a:gradFill>
            <a:gsLst>
              <a:gs pos="100000">
                <a:srgbClr val="D1A33C"/>
              </a:gs>
              <a:gs pos="0">
                <a:srgbClr val="F3D713"/>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descr="A group of people raising their hands&#10;&#10;Description automatically generated">
            <a:extLst>
              <a:ext uri="{FF2B5EF4-FFF2-40B4-BE49-F238E27FC236}">
                <a16:creationId xmlns:a16="http://schemas.microsoft.com/office/drawing/2014/main" id="{3EC256B8-26C7-684B-9B49-D48C01E134B6}"/>
              </a:ext>
            </a:extLst>
          </p:cNvPr>
          <p:cNvPicPr>
            <a:picLocks noChangeAspect="1"/>
          </p:cNvPicPr>
          <p:nvPr userDrawn="1"/>
        </p:nvPicPr>
        <p:blipFill>
          <a:blip r:embed="rId2">
            <a:alphaModFix amt="29000"/>
          </a:blip>
          <a:stretch>
            <a:fillRect/>
          </a:stretch>
        </p:blipFill>
        <p:spPr>
          <a:xfrm>
            <a:off x="0" y="0"/>
            <a:ext cx="6858000" cy="9906000"/>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746ED8D5-49E6-C44A-A66E-C11C34DF2F19}"/>
              </a:ext>
            </a:extLst>
          </p:cNvPr>
          <p:cNvPicPr>
            <a:picLocks noChangeAspect="1"/>
          </p:cNvPicPr>
          <p:nvPr userDrawn="1"/>
        </p:nvPicPr>
        <p:blipFill>
          <a:blip r:embed="rId3"/>
          <a:stretch>
            <a:fillRect/>
          </a:stretch>
        </p:blipFill>
        <p:spPr>
          <a:xfrm>
            <a:off x="222091" y="9169629"/>
            <a:ext cx="548263" cy="256197"/>
          </a:xfrm>
          <a:prstGeom prst="rect">
            <a:avLst/>
          </a:prstGeom>
        </p:spPr>
      </p:pic>
      <p:sp>
        <p:nvSpPr>
          <p:cNvPr id="13" name="Text Placeholder 12">
            <a:extLst>
              <a:ext uri="{FF2B5EF4-FFF2-40B4-BE49-F238E27FC236}">
                <a16:creationId xmlns:a16="http://schemas.microsoft.com/office/drawing/2014/main" id="{CB0F723C-8613-894B-8A83-B5E78FE7E1C4}"/>
              </a:ext>
            </a:extLst>
          </p:cNvPr>
          <p:cNvSpPr>
            <a:spLocks noGrp="1"/>
          </p:cNvSpPr>
          <p:nvPr>
            <p:ph type="body" sz="quarter" idx="10" hasCustomPrompt="1"/>
          </p:nvPr>
        </p:nvSpPr>
        <p:spPr>
          <a:xfrm>
            <a:off x="2301927" y="4366331"/>
            <a:ext cx="4395866" cy="5539671"/>
          </a:xfrm>
        </p:spPr>
        <p:txBody>
          <a:bodyPr/>
          <a:lstStyle>
            <a:lvl1pPr algn="r">
              <a:defRPr sz="16875" b="1">
                <a:solidFill>
                  <a:schemeClr val="bg1"/>
                </a:solidFill>
              </a:defRPr>
            </a:lvl1pPr>
          </a:lstStyle>
          <a:p>
            <a:pPr lvl="0"/>
            <a:r>
              <a:rPr lang="en-US" dirty="0"/>
              <a:t>0#</a:t>
            </a:r>
          </a:p>
        </p:txBody>
      </p:sp>
      <p:cxnSp>
        <p:nvCxnSpPr>
          <p:cNvPr id="12" name="Straight Connector 11">
            <a:extLst>
              <a:ext uri="{FF2B5EF4-FFF2-40B4-BE49-F238E27FC236}">
                <a16:creationId xmlns:a16="http://schemas.microsoft.com/office/drawing/2014/main" id="{797089E9-863F-B54F-882E-AD0981D4DDC7}"/>
              </a:ext>
            </a:extLst>
          </p:cNvPr>
          <p:cNvCxnSpPr>
            <a:cxnSpLocks/>
          </p:cNvCxnSpPr>
          <p:nvPr userDrawn="1"/>
        </p:nvCxnSpPr>
        <p:spPr>
          <a:xfrm>
            <a:off x="213658" y="650189"/>
            <a:ext cx="402209" cy="0"/>
          </a:xfrm>
          <a:prstGeom prst="line">
            <a:avLst/>
          </a:prstGeom>
          <a:noFill/>
          <a:ln w="190500" cap="flat" cmpd="sng" algn="ctr">
            <a:solidFill>
              <a:schemeClr val="bg1"/>
            </a:solidFill>
            <a:prstDash val="solid"/>
            <a:miter lim="800000"/>
          </a:ln>
          <a:effectLst/>
        </p:spPr>
      </p:cxnSp>
      <p:sp>
        <p:nvSpPr>
          <p:cNvPr id="9" name="Title 1">
            <a:extLst>
              <a:ext uri="{FF2B5EF4-FFF2-40B4-BE49-F238E27FC236}">
                <a16:creationId xmlns:a16="http://schemas.microsoft.com/office/drawing/2014/main" id="{865B193D-9A06-694E-A3A5-741F9C08EC03}"/>
              </a:ext>
            </a:extLst>
          </p:cNvPr>
          <p:cNvSpPr>
            <a:spLocks noGrp="1"/>
          </p:cNvSpPr>
          <p:nvPr>
            <p:ph type="title" hasCustomPrompt="1"/>
          </p:nvPr>
        </p:nvSpPr>
        <p:spPr>
          <a:xfrm>
            <a:off x="213659" y="1094219"/>
            <a:ext cx="2813418" cy="1157638"/>
          </a:xfrm>
        </p:spPr>
        <p:txBody>
          <a:bodyPr/>
          <a:lstStyle>
            <a:lvl1pPr>
              <a:defRPr>
                <a:solidFill>
                  <a:schemeClr val="bg1"/>
                </a:solidFill>
              </a:defRPr>
            </a:lvl1pPr>
          </a:lstStyle>
          <a:p>
            <a:r>
              <a:rPr lang="en-US" dirty="0"/>
              <a:t>Insert section title here</a:t>
            </a:r>
          </a:p>
        </p:txBody>
      </p:sp>
    </p:spTree>
    <p:extLst>
      <p:ext uri="{BB962C8B-B14F-4D97-AF65-F5344CB8AC3E}">
        <p14:creationId xmlns:p14="http://schemas.microsoft.com/office/powerpoint/2010/main" val="15894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92495D-E4C7-4266-A52D-C154E8DC1264}"/>
              </a:ext>
            </a:extLst>
          </p:cNvPr>
          <p:cNvGraphicFramePr>
            <a:graphicFrameLocks noChangeAspect="1"/>
          </p:cNvGraphicFramePr>
          <p:nvPr userDrawn="1">
            <p:custDataLst>
              <p:tags r:id="rId29"/>
            </p:custDataLst>
            <p:extLst>
              <p:ext uri="{D42A27DB-BD31-4B8C-83A1-F6EECF244321}">
                <p14:modId xmlns:p14="http://schemas.microsoft.com/office/powerpoint/2010/main" val="3063918528"/>
              </p:ext>
            </p:extLst>
          </p:nvPr>
        </p:nvGraphicFramePr>
        <p:xfrm>
          <a:off x="893" y="2294"/>
          <a:ext cx="893" cy="2294"/>
        </p:xfrm>
        <a:graphic>
          <a:graphicData uri="http://schemas.openxmlformats.org/presentationml/2006/ole">
            <mc:AlternateContent xmlns:mc="http://schemas.openxmlformats.org/markup-compatibility/2006">
              <mc:Choice xmlns:v="urn:schemas-microsoft-com:vml" Requires="v">
                <p:oleObj name="think-cell Slide" r:id="rId30" imgW="592" imgH="595" progId="TCLayout.ActiveDocument.1">
                  <p:embed/>
                </p:oleObj>
              </mc:Choice>
              <mc:Fallback>
                <p:oleObj name="think-cell Slide" r:id="rId30" imgW="592" imgH="595" progId="TCLayout.ActiveDocument.1">
                  <p:embed/>
                  <p:pic>
                    <p:nvPicPr>
                      <p:cNvPr id="7" name="Object 6" hidden="1">
                        <a:extLst>
                          <a:ext uri="{FF2B5EF4-FFF2-40B4-BE49-F238E27FC236}">
                            <a16:creationId xmlns:a16="http://schemas.microsoft.com/office/drawing/2014/main" id="{DC92495D-E4C7-4266-A52D-C154E8DC1264}"/>
                          </a:ext>
                        </a:extLst>
                      </p:cNvPr>
                      <p:cNvPicPr/>
                      <p:nvPr/>
                    </p:nvPicPr>
                    <p:blipFill>
                      <a:blip r:embed="rId31"/>
                      <a:stretch>
                        <a:fillRect/>
                      </a:stretch>
                    </p:blipFill>
                    <p:spPr>
                      <a:xfrm>
                        <a:off x="893" y="2294"/>
                        <a:ext cx="893" cy="2294"/>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7178CD3-4E55-BF44-AB50-E277C0544941}"/>
              </a:ext>
            </a:extLst>
          </p:cNvPr>
          <p:cNvSpPr>
            <a:spLocks noGrp="1"/>
          </p:cNvSpPr>
          <p:nvPr>
            <p:ph type="title"/>
          </p:nvPr>
        </p:nvSpPr>
        <p:spPr>
          <a:xfrm>
            <a:off x="213658" y="1094219"/>
            <a:ext cx="6312574" cy="1157638"/>
          </a:xfrm>
          <a:prstGeom prst="rect">
            <a:avLst/>
          </a:prstGeom>
        </p:spPr>
        <p:txBody>
          <a:bodyPr vert="horz" lIns="0" tIns="0" rIns="91440" bIns="0" rtlCol="0" anchor="t">
            <a:noAutofit/>
          </a:bodyPr>
          <a:lstStyle/>
          <a:p>
            <a:pPr marL="0" marR="0" lvl="0" indent="0" algn="l" defTabSz="514344"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3" name="Text Placeholder 2">
            <a:extLst>
              <a:ext uri="{FF2B5EF4-FFF2-40B4-BE49-F238E27FC236}">
                <a16:creationId xmlns:a16="http://schemas.microsoft.com/office/drawing/2014/main" id="{120ABEFD-A0EC-D24C-A285-5F2DEC7ED000}"/>
              </a:ext>
            </a:extLst>
          </p:cNvPr>
          <p:cNvSpPr>
            <a:spLocks noGrp="1"/>
          </p:cNvSpPr>
          <p:nvPr>
            <p:ph type="body" idx="1"/>
          </p:nvPr>
        </p:nvSpPr>
        <p:spPr>
          <a:xfrm>
            <a:off x="213659" y="3691746"/>
            <a:ext cx="6312574" cy="5058556"/>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a:extLst>
              <a:ext uri="{FF2B5EF4-FFF2-40B4-BE49-F238E27FC236}">
                <a16:creationId xmlns:a16="http://schemas.microsoft.com/office/drawing/2014/main" id="{454BD6A1-8BAB-B14D-88E2-C597CB825A85}"/>
              </a:ext>
            </a:extLst>
          </p:cNvPr>
          <p:cNvSpPr>
            <a:spLocks noGrp="1"/>
          </p:cNvSpPr>
          <p:nvPr>
            <p:ph type="ftr" sz="quarter" idx="3"/>
          </p:nvPr>
        </p:nvSpPr>
        <p:spPr>
          <a:xfrm>
            <a:off x="3429000" y="9181397"/>
            <a:ext cx="3086665" cy="527403"/>
          </a:xfrm>
          <a:prstGeom prst="rect">
            <a:avLst/>
          </a:prstGeom>
        </p:spPr>
        <p:txBody>
          <a:bodyPr vert="horz" lIns="91440" tIns="45720" rIns="91440" bIns="45720" rtlCol="0" anchor="ctr"/>
          <a:lstStyle>
            <a:lvl1pPr algn="r">
              <a:defRPr sz="619">
                <a:solidFill>
                  <a:schemeClr val="accent5">
                    <a:lumMod val="40000"/>
                    <a:lumOff val="60000"/>
                  </a:schemeClr>
                </a:solidFill>
              </a:defRPr>
            </a:lvl1pPr>
          </a:lstStyle>
          <a:p>
            <a:endParaRPr lang="en-US" dirty="0"/>
          </a:p>
        </p:txBody>
      </p:sp>
      <p:sp>
        <p:nvSpPr>
          <p:cNvPr id="6" name="Slide Number Placeholder 5">
            <a:extLst>
              <a:ext uri="{FF2B5EF4-FFF2-40B4-BE49-F238E27FC236}">
                <a16:creationId xmlns:a16="http://schemas.microsoft.com/office/drawing/2014/main" id="{BE06696A-2614-174D-B7E6-C777DDB95841}"/>
              </a:ext>
            </a:extLst>
          </p:cNvPr>
          <p:cNvSpPr>
            <a:spLocks noGrp="1"/>
          </p:cNvSpPr>
          <p:nvPr>
            <p:ph type="sldNum" sz="quarter" idx="4"/>
          </p:nvPr>
        </p:nvSpPr>
        <p:spPr>
          <a:xfrm>
            <a:off x="6515665" y="9181397"/>
            <a:ext cx="297803" cy="527403"/>
          </a:xfrm>
          <a:prstGeom prst="rect">
            <a:avLst/>
          </a:prstGeom>
        </p:spPr>
        <p:txBody>
          <a:bodyPr vert="horz" lIns="91440" tIns="45720" rIns="91440" bIns="45720" rtlCol="0" anchor="ctr"/>
          <a:lstStyle>
            <a:lvl1pPr algn="l">
              <a:defRPr lang="en-US" sz="619" kern="1200" smtClean="0">
                <a:solidFill>
                  <a:schemeClr val="tx1"/>
                </a:solidFill>
                <a:latin typeface="Arial" panose="020B0604020202020204" pitchFamily="34" charset="0"/>
                <a:ea typeface="+mn-ea"/>
                <a:cs typeface="Arial" panose="020B0604020202020204" pitchFamily="34" charset="0"/>
              </a:defRPr>
            </a:lvl1pPr>
          </a:lstStyle>
          <a:p>
            <a:fld id="{99E61589-955B-3549-AD19-CD847E0672FB}" type="slidenum">
              <a:rPr lang="en-US" smtClean="0"/>
              <a:pPr/>
              <a:t>‹Nr.›</a:t>
            </a:fld>
            <a:endParaRPr lang="en-US" dirty="0"/>
          </a:p>
        </p:txBody>
      </p:sp>
    </p:spTree>
    <p:extLst>
      <p:ext uri="{BB962C8B-B14F-4D97-AF65-F5344CB8AC3E}">
        <p14:creationId xmlns:p14="http://schemas.microsoft.com/office/powerpoint/2010/main" val="915359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ftr="0" dt="0"/>
  <p:txStyles>
    <p:titleStyle>
      <a:lvl1pPr algn="l" defTabSz="514344" rtl="0" eaLnBrk="1" latinLnBrk="0" hangingPunct="1">
        <a:lnSpc>
          <a:spcPct val="90000"/>
        </a:lnSpc>
        <a:spcBef>
          <a:spcPct val="0"/>
        </a:spcBef>
        <a:buNone/>
        <a:defRPr kumimoji="0" lang="en-US" sz="1688" b="0" i="0" u="none" strike="noStrike" kern="1200" cap="none" spc="0" normalizeH="0" baseline="0" dirty="0">
          <a:ln>
            <a:noFill/>
          </a:ln>
          <a:solidFill>
            <a:srgbClr val="000000"/>
          </a:solidFill>
          <a:effectLst/>
          <a:uLnTx/>
          <a:uFillTx/>
          <a:latin typeface="Arial" panose="020B0604020202020204"/>
          <a:ea typeface="+mj-ea"/>
          <a:cs typeface="Arial" panose="020B0604020202020204" pitchFamily="34" charset="0"/>
        </a:defRPr>
      </a:lvl1pPr>
    </p:titleStyle>
    <p:bodyStyle>
      <a:lvl1pPr marL="0" indent="0" algn="l" defTabSz="514344" rtl="0" eaLnBrk="1" latinLnBrk="0" hangingPunct="1">
        <a:lnSpc>
          <a:spcPct val="90000"/>
        </a:lnSpc>
        <a:spcBef>
          <a:spcPts val="563"/>
        </a:spcBef>
        <a:spcAft>
          <a:spcPts val="2025"/>
        </a:spcAft>
        <a:buFont typeface="Arial" panose="020B0604020202020204" pitchFamily="34" charset="0"/>
        <a:buNone/>
        <a:defRPr sz="1406" b="0" kern="1200" baseline="0">
          <a:solidFill>
            <a:schemeClr val="tx1"/>
          </a:solidFill>
          <a:latin typeface="+mn-lt"/>
          <a:ea typeface="+mn-ea"/>
          <a:cs typeface="+mn-cs"/>
        </a:defRPr>
      </a:lvl1pPr>
      <a:lvl2pPr marL="0" indent="-128586" algn="l" defTabSz="514344" rtl="0" eaLnBrk="1" latinLnBrk="0" hangingPunct="1">
        <a:lnSpc>
          <a:spcPct val="90000"/>
        </a:lnSpc>
        <a:spcBef>
          <a:spcPts val="281"/>
        </a:spcBef>
        <a:spcAft>
          <a:spcPts val="1913"/>
        </a:spcAft>
        <a:buClr>
          <a:schemeClr val="accent2"/>
        </a:buClr>
        <a:buFont typeface="Arial" panose="020B0604020202020204" pitchFamily="34" charset="0"/>
        <a:buChar char="•"/>
        <a:defRPr sz="1181" kern="1200">
          <a:solidFill>
            <a:schemeClr val="tx1"/>
          </a:solidFill>
          <a:latin typeface="+mn-lt"/>
          <a:ea typeface="+mn-ea"/>
          <a:cs typeface="+mn-cs"/>
        </a:defRPr>
      </a:lvl2pPr>
      <a:lvl3pPr marL="385759" indent="-128586" algn="l" defTabSz="514344" rtl="0" eaLnBrk="1" latinLnBrk="0" hangingPunct="1">
        <a:lnSpc>
          <a:spcPct val="90000"/>
        </a:lnSpc>
        <a:spcBef>
          <a:spcPts val="281"/>
        </a:spcBef>
        <a:spcAft>
          <a:spcPts val="1350"/>
        </a:spcAft>
        <a:buClr>
          <a:schemeClr val="accent2"/>
        </a:buClr>
        <a:buFont typeface="System Font Regular"/>
        <a:buChar char="⎻"/>
        <a:defRPr sz="1013" kern="1200">
          <a:solidFill>
            <a:schemeClr val="tx1"/>
          </a:solidFill>
          <a:latin typeface="+mn-lt"/>
          <a:ea typeface="+mn-ea"/>
          <a:cs typeface="+mn-cs"/>
        </a:defRPr>
      </a:lvl3pPr>
      <a:lvl4pPr marL="642931" indent="-128586" algn="l" defTabSz="514344" rtl="0" eaLnBrk="1" latinLnBrk="0" hangingPunct="1">
        <a:lnSpc>
          <a:spcPct val="90000"/>
        </a:lnSpc>
        <a:spcBef>
          <a:spcPts val="281"/>
        </a:spcBef>
        <a:buClr>
          <a:schemeClr val="accent2"/>
        </a:buClr>
        <a:buFont typeface="Wingdings" pitchFamily="2" charset="2"/>
        <a:buChar char="§"/>
        <a:defRPr sz="844" kern="1200">
          <a:solidFill>
            <a:schemeClr val="tx1"/>
          </a:solidFill>
          <a:latin typeface="+mn-lt"/>
          <a:ea typeface="+mn-ea"/>
          <a:cs typeface="+mn-cs"/>
        </a:defRPr>
      </a:lvl4pPr>
      <a:lvl5pPr marL="1157275" indent="-128586" algn="l" defTabSz="514344"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5pPr>
      <a:lvl6pPr marL="1414447"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19"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91"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64" indent="-128586" algn="l" defTabSz="514344"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44" rtl="0" eaLnBrk="1" latinLnBrk="0" hangingPunct="1">
        <a:defRPr sz="1013" kern="1200">
          <a:solidFill>
            <a:schemeClr val="tx1"/>
          </a:solidFill>
          <a:latin typeface="+mn-lt"/>
          <a:ea typeface="+mn-ea"/>
          <a:cs typeface="+mn-cs"/>
        </a:defRPr>
      </a:lvl1pPr>
      <a:lvl2pPr marL="257172" algn="l" defTabSz="514344" rtl="0" eaLnBrk="1" latinLnBrk="0" hangingPunct="1">
        <a:defRPr sz="1013" kern="1200">
          <a:solidFill>
            <a:schemeClr val="tx1"/>
          </a:solidFill>
          <a:latin typeface="+mn-lt"/>
          <a:ea typeface="+mn-ea"/>
          <a:cs typeface="+mn-cs"/>
        </a:defRPr>
      </a:lvl2pPr>
      <a:lvl3pPr marL="514344" algn="l" defTabSz="514344" rtl="0" eaLnBrk="1" latinLnBrk="0" hangingPunct="1">
        <a:defRPr sz="1013" kern="1200">
          <a:solidFill>
            <a:schemeClr val="tx1"/>
          </a:solidFill>
          <a:latin typeface="+mn-lt"/>
          <a:ea typeface="+mn-ea"/>
          <a:cs typeface="+mn-cs"/>
        </a:defRPr>
      </a:lvl3pPr>
      <a:lvl4pPr marL="771516" algn="l" defTabSz="514344" rtl="0" eaLnBrk="1" latinLnBrk="0" hangingPunct="1">
        <a:defRPr sz="1013" kern="1200">
          <a:solidFill>
            <a:schemeClr val="tx1"/>
          </a:solidFill>
          <a:latin typeface="+mn-lt"/>
          <a:ea typeface="+mn-ea"/>
          <a:cs typeface="+mn-cs"/>
        </a:defRPr>
      </a:lvl4pPr>
      <a:lvl5pPr marL="1028689" algn="l" defTabSz="514344" rtl="0" eaLnBrk="1" latinLnBrk="0" hangingPunct="1">
        <a:defRPr sz="1013" kern="1200">
          <a:solidFill>
            <a:schemeClr val="tx1"/>
          </a:solidFill>
          <a:latin typeface="+mn-lt"/>
          <a:ea typeface="+mn-ea"/>
          <a:cs typeface="+mn-cs"/>
        </a:defRPr>
      </a:lvl5pPr>
      <a:lvl6pPr marL="1285861" algn="l" defTabSz="514344" rtl="0" eaLnBrk="1" latinLnBrk="0" hangingPunct="1">
        <a:defRPr sz="1013" kern="1200">
          <a:solidFill>
            <a:schemeClr val="tx1"/>
          </a:solidFill>
          <a:latin typeface="+mn-lt"/>
          <a:ea typeface="+mn-ea"/>
          <a:cs typeface="+mn-cs"/>
        </a:defRPr>
      </a:lvl6pPr>
      <a:lvl7pPr marL="1543033" algn="l" defTabSz="514344" rtl="0" eaLnBrk="1" latinLnBrk="0" hangingPunct="1">
        <a:defRPr sz="1013" kern="1200">
          <a:solidFill>
            <a:schemeClr val="tx1"/>
          </a:solidFill>
          <a:latin typeface="+mn-lt"/>
          <a:ea typeface="+mn-ea"/>
          <a:cs typeface="+mn-cs"/>
        </a:defRPr>
      </a:lvl7pPr>
      <a:lvl8pPr marL="1800205" algn="l" defTabSz="514344" rtl="0" eaLnBrk="1" latinLnBrk="0" hangingPunct="1">
        <a:defRPr sz="1013" kern="1200">
          <a:solidFill>
            <a:schemeClr val="tx1"/>
          </a:solidFill>
          <a:latin typeface="+mn-lt"/>
          <a:ea typeface="+mn-ea"/>
          <a:cs typeface="+mn-cs"/>
        </a:defRPr>
      </a:lvl8pPr>
      <a:lvl9pPr marL="2057377" algn="l" defTabSz="514344"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80">
          <p15:clr>
            <a:srgbClr val="F26B43"/>
          </p15:clr>
        </p15:guide>
        <p15:guide id="4" orient="horz" pos="3816">
          <p15:clr>
            <a:srgbClr val="F26B43"/>
          </p15:clr>
        </p15:guide>
        <p15:guide id="5" pos="240">
          <p15:clr>
            <a:srgbClr val="F26B43"/>
          </p15:clr>
        </p15:guide>
        <p15:guide id="7" pos="7296">
          <p15:clr>
            <a:srgbClr val="F26B43"/>
          </p15:clr>
        </p15:guide>
        <p15:guide id="8" pos="3120">
          <p15:clr>
            <a:srgbClr val="F26B43"/>
          </p15:clr>
        </p15:guide>
        <p15:guide id="9" pos="4560">
          <p15:clr>
            <a:srgbClr val="F26B43"/>
          </p15:clr>
        </p15:guide>
        <p15:guide id="10" orient="horz" pos="16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7.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1F92C02-374F-4D12-952D-3A7CB4D3DA8A}"/>
              </a:ext>
            </a:extLst>
          </p:cNvPr>
          <p:cNvSpPr/>
          <p:nvPr/>
        </p:nvSpPr>
        <p:spPr>
          <a:xfrm>
            <a:off x="188640" y="8985448"/>
            <a:ext cx="100811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hidden="1">
            <a:extLst>
              <a:ext uri="{FF2B5EF4-FFF2-40B4-BE49-F238E27FC236}">
                <a16:creationId xmlns:a16="http://schemas.microsoft.com/office/drawing/2014/main" id="{45FE5313-1A1A-4AFA-A78C-C05D320F38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5FE5313-1A1A-4AFA-A78C-C05D320F38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hteck 11">
            <a:extLst>
              <a:ext uri="{FF2B5EF4-FFF2-40B4-BE49-F238E27FC236}">
                <a16:creationId xmlns:a16="http://schemas.microsoft.com/office/drawing/2014/main" id="{A7D3A1B8-5F37-4F0F-9D74-006D3B49CD42}"/>
              </a:ext>
            </a:extLst>
          </p:cNvPr>
          <p:cNvSpPr/>
          <p:nvPr/>
        </p:nvSpPr>
        <p:spPr>
          <a:xfrm>
            <a:off x="407988" y="876779"/>
            <a:ext cx="5825999" cy="1323439"/>
          </a:xfrm>
          <a:prstGeom prst="rect">
            <a:avLst/>
          </a:prstGeom>
        </p:spPr>
        <p:txBody>
          <a:bodyPr wrap="square" lIns="91440" tIns="45720" rIns="91440" bIns="45720" anchor="t">
            <a:spAutoFit/>
          </a:bodyPr>
          <a:lstStyle/>
          <a:p>
            <a:pPr algn="just">
              <a:lnSpc>
                <a:spcPct val="115000"/>
              </a:lnSpc>
              <a:spcAft>
                <a:spcPts val="0"/>
              </a:spcAft>
            </a:pPr>
            <a:r>
              <a:rPr lang="de-DE" sz="1000" dirty="0">
                <a:solidFill>
                  <a:srgbClr val="2F130B"/>
                </a:solidFill>
                <a:latin typeface="Foco"/>
                <a:ea typeface="Calibri"/>
                <a:cs typeface="Arial"/>
              </a:rPr>
              <a:t>Anheuser-Busch InBev ist das weltweit führende Brauereiunternehmen mit über 200.000 Mitarbeitern in über 50 Märkten. Der Konzern ist der weltgrößte Konsumgüterhersteller und führt in seinem Portfolio mehr als 400 Marken, darunter die Premium-Marken </a:t>
            </a:r>
            <a:r>
              <a:rPr lang="de-DE" sz="1000" b="1" dirty="0">
                <a:solidFill>
                  <a:schemeClr val="tx2"/>
                </a:solidFill>
                <a:latin typeface="Foco"/>
                <a:ea typeface="Calibri"/>
                <a:cs typeface="Arial"/>
              </a:rPr>
              <a:t>Beck's, Stella Artois, Corona und Budweiser</a:t>
            </a:r>
            <a:r>
              <a:rPr lang="de-DE" sz="1000" dirty="0">
                <a:solidFill>
                  <a:srgbClr val="2F130B"/>
                </a:solidFill>
                <a:latin typeface="Foco"/>
                <a:ea typeface="Calibri"/>
                <a:cs typeface="Arial"/>
              </a:rPr>
              <a:t>. AB InBev Deutschland mit Headquarter in Bremen verfügt über ein attraktives Portfolio für Handel und Gastronomie.</a:t>
            </a:r>
          </a:p>
          <a:p>
            <a:pPr algn="ctr">
              <a:lnSpc>
                <a:spcPct val="115000"/>
              </a:lnSpc>
              <a:spcAft>
                <a:spcPts val="0"/>
              </a:spcAft>
            </a:pPr>
            <a:endParaRPr lang="de-DE" sz="1000" dirty="0">
              <a:latin typeface="Foco"/>
              <a:ea typeface="Calibri"/>
              <a:cs typeface="Times New Roman"/>
            </a:endParaRPr>
          </a:p>
          <a:p>
            <a:r>
              <a:rPr lang="de-DE" sz="1100" b="1" dirty="0">
                <a:solidFill>
                  <a:srgbClr val="2F130B"/>
                </a:solidFill>
                <a:effectLst/>
                <a:latin typeface="Foco"/>
                <a:ea typeface="Calibri"/>
                <a:cs typeface="Arial"/>
              </a:rPr>
              <a:t>Wir suchen in Wernigerode eine(n):</a:t>
            </a:r>
            <a:endParaRPr lang="de-DE" sz="1100" dirty="0">
              <a:latin typeface="Foco"/>
              <a:ea typeface="Calibri"/>
              <a:cs typeface="Arial"/>
            </a:endParaRPr>
          </a:p>
        </p:txBody>
      </p:sp>
      <p:sp>
        <p:nvSpPr>
          <p:cNvPr id="9" name="Rectangle 8">
            <a:extLst>
              <a:ext uri="{FF2B5EF4-FFF2-40B4-BE49-F238E27FC236}">
                <a16:creationId xmlns:a16="http://schemas.microsoft.com/office/drawing/2014/main" id="{4D6E3C5F-E142-4F6D-93A9-FC7124BC5774}"/>
              </a:ext>
            </a:extLst>
          </p:cNvPr>
          <p:cNvSpPr/>
          <p:nvPr/>
        </p:nvSpPr>
        <p:spPr>
          <a:xfrm>
            <a:off x="407988" y="7473280"/>
            <a:ext cx="3453060" cy="2092881"/>
          </a:xfrm>
          <a:prstGeom prst="rect">
            <a:avLst/>
          </a:prstGeom>
        </p:spPr>
        <p:txBody>
          <a:bodyPr wrap="square" anchor="t">
            <a:spAutoFit/>
          </a:bodyPr>
          <a:lstStyle/>
          <a:p>
            <a:pPr algn="just"/>
            <a:r>
              <a:rPr lang="de-DE" sz="1000" dirty="0">
                <a:latin typeface="Foco"/>
                <a:ea typeface="+mn-lt"/>
                <a:cs typeface="Arial" panose="020B0604020202020204" pitchFamily="34" charset="0"/>
              </a:rPr>
              <a:t>Du erfüllst die oben genannten Voraussetzungen und hast Interesse an der ausgeschriebenen Position? Dann </a:t>
            </a:r>
            <a:r>
              <a:rPr lang="pt-BR" sz="1000" dirty="0">
                <a:latin typeface="Foco"/>
                <a:ea typeface="+mn-lt"/>
                <a:cs typeface="Arial" panose="020B0604020202020204" pitchFamily="34" charset="0"/>
              </a:rPr>
              <a:t>sende Deine Bewerbung direkt an:</a:t>
            </a:r>
          </a:p>
          <a:p>
            <a:pPr algn="just"/>
            <a:endParaRPr lang="pt-BR" sz="1000" dirty="0">
              <a:latin typeface="Foco"/>
              <a:ea typeface="+mn-lt"/>
              <a:cs typeface="Arial" panose="020B0604020202020204" pitchFamily="34" charset="0"/>
            </a:endParaRPr>
          </a:p>
          <a:p>
            <a:pPr algn="just"/>
            <a:r>
              <a:rPr lang="pt-BR" sz="1000" dirty="0">
                <a:solidFill>
                  <a:srgbClr val="0070C0"/>
                </a:solidFill>
                <a:latin typeface="Foco"/>
                <a:ea typeface="+mn-lt"/>
                <a:cs typeface="Arial" panose="020B0604020202020204" pitchFamily="34" charset="0"/>
              </a:rPr>
              <a:t>Domenico Gottschald</a:t>
            </a:r>
          </a:p>
          <a:p>
            <a:pPr algn="just"/>
            <a:r>
              <a:rPr lang="pt-BR" sz="1000" dirty="0">
                <a:solidFill>
                  <a:srgbClr val="0070C0"/>
                </a:solidFill>
                <a:latin typeface="Foco"/>
                <a:ea typeface="+mn-lt"/>
                <a:cs typeface="Arial" panose="020B0604020202020204" pitchFamily="34" charset="0"/>
              </a:rPr>
              <a:t>Hasseröder Brauerei GmbH</a:t>
            </a:r>
          </a:p>
          <a:p>
            <a:pPr algn="just"/>
            <a:r>
              <a:rPr lang="pt-BR" sz="1000" dirty="0">
                <a:solidFill>
                  <a:srgbClr val="0070C0"/>
                </a:solidFill>
                <a:latin typeface="Foco"/>
                <a:ea typeface="+mn-lt"/>
                <a:cs typeface="Arial" panose="020B0604020202020204" pitchFamily="34" charset="0"/>
              </a:rPr>
              <a:t>Auerhahnring 1</a:t>
            </a:r>
          </a:p>
          <a:p>
            <a:pPr algn="just"/>
            <a:r>
              <a:rPr lang="pt-BR" sz="1000" dirty="0">
                <a:solidFill>
                  <a:srgbClr val="0070C0"/>
                </a:solidFill>
                <a:latin typeface="Foco"/>
                <a:ea typeface="+mn-lt"/>
                <a:cs typeface="Arial" panose="020B0604020202020204" pitchFamily="34" charset="0"/>
              </a:rPr>
              <a:t>38855 Wernigerode</a:t>
            </a:r>
          </a:p>
          <a:p>
            <a:pPr algn="just"/>
            <a:endParaRPr lang="pt-BR" sz="1000" dirty="0">
              <a:latin typeface="Foco"/>
              <a:ea typeface="+mn-lt"/>
              <a:cs typeface="Arial" panose="020B0604020202020204" pitchFamily="34" charset="0"/>
            </a:endParaRPr>
          </a:p>
          <a:p>
            <a:pPr algn="just"/>
            <a:r>
              <a:rPr lang="pt-BR" sz="1000" dirty="0">
                <a:latin typeface="Foco"/>
                <a:ea typeface="+mn-lt"/>
                <a:cs typeface="Arial" panose="020B0604020202020204" pitchFamily="34" charset="0"/>
              </a:rPr>
              <a:t>+49(0)3943/936-570</a:t>
            </a:r>
          </a:p>
          <a:p>
            <a:pPr algn="just"/>
            <a:endParaRPr lang="pt-BR" sz="1000" dirty="0">
              <a:latin typeface="Foco"/>
              <a:ea typeface="+mn-lt"/>
              <a:cs typeface="Arial" panose="020B0604020202020204" pitchFamily="34" charset="0"/>
            </a:endParaRPr>
          </a:p>
          <a:p>
            <a:pPr algn="just"/>
            <a:r>
              <a:rPr lang="pt-BR" sz="1000" dirty="0">
                <a:latin typeface="Foco"/>
                <a:ea typeface="+mn-lt"/>
                <a:cs typeface="Arial" panose="020B0604020202020204" pitchFamily="34" charset="0"/>
              </a:rPr>
              <a:t>Oder per Mail an:</a:t>
            </a:r>
            <a:endParaRPr lang="pt-BR" sz="1000" dirty="0">
              <a:solidFill>
                <a:srgbClr val="0070C0"/>
              </a:solidFill>
              <a:latin typeface="Foco"/>
              <a:ea typeface="+mn-lt"/>
              <a:cs typeface="Arial" panose="020B0604020202020204" pitchFamily="34" charset="0"/>
            </a:endParaRPr>
          </a:p>
          <a:p>
            <a:pPr algn="just"/>
            <a:r>
              <a:rPr lang="pt-BR" sz="1000" dirty="0">
                <a:solidFill>
                  <a:srgbClr val="0070C0"/>
                </a:solidFill>
                <a:latin typeface="Foco"/>
                <a:ea typeface="+mn-lt"/>
                <a:cs typeface="Arial" panose="020B0604020202020204" pitchFamily="34" charset="0"/>
              </a:rPr>
              <a:t>Domenico.gottschald@ab-inbev.com</a:t>
            </a:r>
          </a:p>
        </p:txBody>
      </p:sp>
      <p:sp>
        <p:nvSpPr>
          <p:cNvPr id="12" name="Rechteck 11">
            <a:extLst>
              <a:ext uri="{FF2B5EF4-FFF2-40B4-BE49-F238E27FC236}">
                <a16:creationId xmlns:a16="http://schemas.microsoft.com/office/drawing/2014/main" id="{5BA32E38-5EA5-4DD2-93DF-AA41CC172857}"/>
              </a:ext>
            </a:extLst>
          </p:cNvPr>
          <p:cNvSpPr/>
          <p:nvPr/>
        </p:nvSpPr>
        <p:spPr>
          <a:xfrm>
            <a:off x="404662" y="3337166"/>
            <a:ext cx="5829324" cy="3232039"/>
          </a:xfrm>
          <a:prstGeom prst="rect">
            <a:avLst/>
          </a:prstGeom>
        </p:spPr>
        <p:txBody>
          <a:bodyPr wrap="square" lIns="91440" tIns="45720" rIns="91440" bIns="45720" anchor="t">
            <a:spAutoFit/>
          </a:bodyPr>
          <a:lstStyle/>
          <a:p>
            <a:pPr>
              <a:lnSpc>
                <a:spcPct val="115000"/>
              </a:lnSpc>
              <a:spcAft>
                <a:spcPts val="0"/>
              </a:spcAft>
            </a:pPr>
            <a:r>
              <a:rPr lang="de-DE" sz="1400" b="1" dirty="0">
                <a:effectLst/>
                <a:latin typeface="Avantt" pitchFamily="2" charset="0"/>
                <a:ea typeface="Calibri"/>
                <a:cs typeface="Avantt" pitchFamily="2" charset="0"/>
              </a:rPr>
              <a:t>BESCHREIBUNG</a:t>
            </a:r>
            <a:endParaRPr lang="de-DE" sz="1000" dirty="0">
              <a:latin typeface="Foco"/>
              <a:ea typeface="Calibri"/>
              <a:cs typeface="Times New Roman"/>
            </a:endParaRPr>
          </a:p>
          <a:p>
            <a:pPr>
              <a:lnSpc>
                <a:spcPct val="115000"/>
              </a:lnSpc>
            </a:pPr>
            <a:r>
              <a:rPr lang="de-DE" sz="1000" dirty="0">
                <a:latin typeface="Foco"/>
                <a:ea typeface="Calibri"/>
                <a:cs typeface="Times New Roman"/>
              </a:rPr>
              <a:t>Sie werden als Mitglied unseres Teams flexibel in unterschiedlichen Arbeitsbereichen der Qualitätssicherung beschäftigt. Ihr Einsatz erfolgt überwiegend im Bereich der Mikrobiologie, aber auch in der chemisch-technischen-Analyse. Sie führen alle anfallenden Analysen unter Einhaltung der Verfahrensanweisungen selbstständig und eigenverantwortlich aus und dokumentieren diese im Laborinformationssystem. </a:t>
            </a:r>
          </a:p>
          <a:p>
            <a:pPr algn="just">
              <a:lnSpc>
                <a:spcPct val="115000"/>
              </a:lnSpc>
            </a:pPr>
            <a:endParaRPr lang="de-DE" sz="1000" dirty="0">
              <a:latin typeface="Foco"/>
              <a:ea typeface="Calibri"/>
              <a:cs typeface="Times New Roman"/>
            </a:endParaRPr>
          </a:p>
          <a:p>
            <a:pPr>
              <a:lnSpc>
                <a:spcPct val="115000"/>
              </a:lnSpc>
            </a:pPr>
            <a:r>
              <a:rPr lang="de-DE" sz="1400" b="1" dirty="0">
                <a:latin typeface="Avantt" pitchFamily="2" charset="0"/>
              </a:rPr>
              <a:t>PROFIL </a:t>
            </a:r>
            <a:endParaRPr lang="de-DE" sz="1000" dirty="0">
              <a:solidFill>
                <a:srgbClr val="2F130B"/>
              </a:solidFill>
              <a:latin typeface="Foco"/>
              <a:cs typeface="Arial" panose="020B0604020202020204" pitchFamily="34" charset="0"/>
            </a:endParaRPr>
          </a:p>
          <a:p>
            <a:pPr>
              <a:lnSpc>
                <a:spcPct val="115000"/>
              </a:lnSpc>
            </a:pPr>
            <a:r>
              <a:rPr lang="de-DE" sz="1000" dirty="0">
                <a:solidFill>
                  <a:srgbClr val="2F130B"/>
                </a:solidFill>
                <a:latin typeface="Foco"/>
                <a:cs typeface="Arial" panose="020B0604020202020204" pitchFamily="34" charset="0"/>
              </a:rPr>
              <a:t>Sie verfügen über eine abgeschlossene Ausbildung als Laborant/in (CTA,MTA, BTA oder PTA). Sie besitzen fundierte Kenntnisse in analytischen und mikrobiologischen Untersuchungsmethoden einschließlich GC und PCR. Zudem sind Sie flexibel, zuverlässig, engagiert und teamfähig. Ferner zeichnen Sie sich durch hohe Lernbereitschaft und eine strukturierte Arbeitsweise aus. Arbeiten im 3-Schicht System stellt für Sie kein Problem dar.</a:t>
            </a:r>
          </a:p>
          <a:p>
            <a:pPr>
              <a:lnSpc>
                <a:spcPct val="115000"/>
              </a:lnSpc>
            </a:pPr>
            <a:r>
              <a:rPr lang="de-DE" sz="1000" dirty="0">
                <a:solidFill>
                  <a:srgbClr val="2F130B"/>
                </a:solidFill>
                <a:latin typeface="Foco"/>
                <a:cs typeface="Arial" panose="020B0604020202020204" pitchFamily="34" charset="0"/>
              </a:rPr>
              <a:t>Sie verfügen über ein ausgeprägtes Qualitätsbewusstsein und kennen moderne Analysetechniken, Qualitätsrichtlinien sowie Standards von HACCP und FSHC. Mit der Methodik zur Schwachstellenanalyse bei Qualitäts-Prozessabweichungen sowie zur Erstellung von Abweichungsberichten und Trendanalysen sind Sie vertraut.</a:t>
            </a:r>
          </a:p>
          <a:p>
            <a:pPr algn="just">
              <a:lnSpc>
                <a:spcPct val="115000"/>
              </a:lnSpc>
            </a:pPr>
            <a:endParaRPr lang="de-DE" sz="1000" dirty="0">
              <a:solidFill>
                <a:srgbClr val="2F130B"/>
              </a:solidFill>
              <a:latin typeface="Foco"/>
              <a:cs typeface="Arial" panose="020B0604020202020204" pitchFamily="34" charset="0"/>
            </a:endParaRPr>
          </a:p>
        </p:txBody>
      </p:sp>
      <p:pic>
        <p:nvPicPr>
          <p:cNvPr id="20" name="Picture 19">
            <a:extLst>
              <a:ext uri="{FF2B5EF4-FFF2-40B4-BE49-F238E27FC236}">
                <a16:creationId xmlns:a16="http://schemas.microsoft.com/office/drawing/2014/main" id="{7EB8F966-B911-41D8-9A55-8B34ADF5A804}"/>
              </a:ext>
            </a:extLst>
          </p:cNvPr>
          <p:cNvPicPr>
            <a:picLocks noChangeAspect="1"/>
          </p:cNvPicPr>
          <p:nvPr/>
        </p:nvPicPr>
        <p:blipFill>
          <a:blip r:embed="rId5"/>
          <a:stretch>
            <a:fillRect/>
          </a:stretch>
        </p:blipFill>
        <p:spPr>
          <a:xfrm>
            <a:off x="399348" y="2191127"/>
            <a:ext cx="6050664" cy="841101"/>
          </a:xfrm>
          <a:prstGeom prst="rect">
            <a:avLst/>
          </a:prstGeom>
        </p:spPr>
      </p:pic>
      <p:sp>
        <p:nvSpPr>
          <p:cNvPr id="21" name="Title 5">
            <a:extLst>
              <a:ext uri="{FF2B5EF4-FFF2-40B4-BE49-F238E27FC236}">
                <a16:creationId xmlns:a16="http://schemas.microsoft.com/office/drawing/2014/main" id="{A8E980B9-C4E5-49D6-A16B-65BC95CD2ACD}"/>
              </a:ext>
            </a:extLst>
          </p:cNvPr>
          <p:cNvSpPr txBox="1">
            <a:spLocks/>
          </p:cNvSpPr>
          <p:nvPr/>
        </p:nvSpPr>
        <p:spPr>
          <a:xfrm>
            <a:off x="-47782" y="2200218"/>
            <a:ext cx="6944924" cy="850527"/>
          </a:xfrm>
          <a:prstGeom prst="rect">
            <a:avLst/>
          </a:prstGeom>
        </p:spPr>
        <p:txBody>
          <a:bodyPr vert="horz" lIns="0" tIns="0" rIns="91440" bIns="0" rtlCol="0" anchor="t">
            <a:noAutofit/>
          </a:bodyPr>
          <a:lstStyle>
            <a:lvl1pPr algn="l" defTabSz="514344" rtl="0" eaLnBrk="1" latinLnBrk="0" hangingPunct="1">
              <a:lnSpc>
                <a:spcPct val="90000"/>
              </a:lnSpc>
              <a:spcBef>
                <a:spcPct val="0"/>
              </a:spcBef>
              <a:buNone/>
              <a:defRPr kumimoji="0" lang="en-US" sz="1688" b="0" i="0" u="none" strike="noStrike" kern="1200" cap="none" spc="0" normalizeH="0" baseline="0">
                <a:ln>
                  <a:noFill/>
                </a:ln>
                <a:solidFill>
                  <a:schemeClr val="tx1"/>
                </a:solidFill>
                <a:effectLst/>
                <a:uLnTx/>
                <a:uFillTx/>
                <a:latin typeface="Arial" panose="020B0604020202020204"/>
                <a:ea typeface="+mj-ea"/>
                <a:cs typeface="Arial" panose="020B0604020202020204" pitchFamily="34" charset="0"/>
              </a:defRPr>
            </a:lvl1pPr>
          </a:lstStyle>
          <a:p>
            <a:pPr lvl="0" algn="ctr"/>
            <a:r>
              <a:rPr lang="de-DE" sz="2400" b="1" dirty="0">
                <a:solidFill>
                  <a:schemeClr val="bg1"/>
                </a:solidFill>
                <a:latin typeface="Avantt" pitchFamily="2" charset="0"/>
                <a:cs typeface="Avantt" pitchFamily="2" charset="0"/>
              </a:rPr>
              <a:t>Mitarbeiter Qualitätswesen</a:t>
            </a:r>
          </a:p>
          <a:p>
            <a:pPr lvl="0" algn="ctr"/>
            <a:r>
              <a:rPr lang="de-DE" sz="2400" b="1" dirty="0">
                <a:solidFill>
                  <a:schemeClr val="bg1"/>
                </a:solidFill>
                <a:latin typeface="Avantt" pitchFamily="2" charset="0"/>
                <a:cs typeface="Avantt" pitchFamily="2" charset="0"/>
              </a:rPr>
              <a:t>(m/w/d) </a:t>
            </a:r>
          </a:p>
          <a:p>
            <a:pPr lvl="0" algn="ctr"/>
            <a:r>
              <a:rPr lang="de-DE" sz="1100" b="1" dirty="0">
                <a:solidFill>
                  <a:schemeClr val="bg1"/>
                </a:solidFill>
                <a:latin typeface="Avantt" pitchFamily="2" charset="0"/>
                <a:cs typeface="Avantt" pitchFamily="2" charset="0"/>
              </a:rPr>
              <a:t>(befristet auf 1 Jahr)</a:t>
            </a:r>
            <a:endParaRPr lang="de-DE" sz="1100" dirty="0">
              <a:solidFill>
                <a:schemeClr val="bg1"/>
              </a:solidFill>
              <a:latin typeface="Avantt" pitchFamily="2" charset="0"/>
              <a:cs typeface="Avantt" pitchFamily="2" charset="0"/>
            </a:endParaRPr>
          </a:p>
        </p:txBody>
      </p:sp>
      <p:pic>
        <p:nvPicPr>
          <p:cNvPr id="23" name="Picture 22" descr="Background pattern&#10;&#10;Description automatically generated">
            <a:extLst>
              <a:ext uri="{FF2B5EF4-FFF2-40B4-BE49-F238E27FC236}">
                <a16:creationId xmlns:a16="http://schemas.microsoft.com/office/drawing/2014/main" id="{0EB01D0A-1D45-492F-81B1-B208BB6C4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1127" y="9334036"/>
            <a:ext cx="1652859" cy="306216"/>
          </a:xfrm>
          <a:prstGeom prst="rect">
            <a:avLst/>
          </a:prstGeom>
        </p:spPr>
      </p:pic>
    </p:spTree>
    <p:extLst>
      <p:ext uri="{BB962C8B-B14F-4D97-AF65-F5344CB8AC3E}">
        <p14:creationId xmlns:p14="http://schemas.microsoft.com/office/powerpoint/2010/main" val="3008542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ABInBev Custom Template">
  <a:themeElements>
    <a:clrScheme name="ABInBev Custom Color Palette 1">
      <a:dk1>
        <a:srgbClr val="010101"/>
      </a:dk1>
      <a:lt1>
        <a:srgbClr val="FFFFFF"/>
      </a:lt1>
      <a:dk2>
        <a:srgbClr val="D1A33C"/>
      </a:dk2>
      <a:lt2>
        <a:srgbClr val="F2F2F2"/>
      </a:lt2>
      <a:accent1>
        <a:srgbClr val="F2D713"/>
      </a:accent1>
      <a:accent2>
        <a:srgbClr val="E2BC23"/>
      </a:accent2>
      <a:accent3>
        <a:srgbClr val="D1A33C"/>
      </a:accent3>
      <a:accent4>
        <a:srgbClr val="A87E2C"/>
      </a:accent4>
      <a:accent5>
        <a:srgbClr val="808080"/>
      </a:accent5>
      <a:accent6>
        <a:srgbClr val="424242"/>
      </a:accent6>
      <a:hlink>
        <a:srgbClr val="005392"/>
      </a:hlink>
      <a:folHlink>
        <a:srgbClr val="01010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ca831c-6e69-4b85-bde7-84158ed3dbc2" xsi:nil="true"/>
    <lcf76f155ced4ddcb4097134ff3c332f xmlns="d0b53315-9dcc-473f-a1ab-3cff0e01327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75CA83704D8794FB36549090262A684" ma:contentTypeVersion="13" ma:contentTypeDescription="Ein neues Dokument erstellen." ma:contentTypeScope="" ma:versionID="2d1e66cd8adc9022536d6ce5b6de7cdf">
  <xsd:schema xmlns:xsd="http://www.w3.org/2001/XMLSchema" xmlns:xs="http://www.w3.org/2001/XMLSchema" xmlns:p="http://schemas.microsoft.com/office/2006/metadata/properties" xmlns:ns2="d0b53315-9dcc-473f-a1ab-3cff0e01327e" xmlns:ns3="59ca831c-6e69-4b85-bde7-84158ed3dbc2" targetNamespace="http://schemas.microsoft.com/office/2006/metadata/properties" ma:root="true" ma:fieldsID="ab34a617ad1003f3baaa089d127394e0" ns2:_="" ns3:_="">
    <xsd:import namespace="d0b53315-9dcc-473f-a1ab-3cff0e01327e"/>
    <xsd:import namespace="59ca831c-6e69-4b85-bde7-84158ed3dbc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bjectDetectorVersion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53315-9dcc-473f-a1ab-3cff0e0132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2e2deea9-f698-482e-8f77-105b59b605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ca831c-6e69-4b85-bde7-84158ed3dbc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214eac2-6506-48a7-879d-7f0e28971c0f}" ma:internalName="TaxCatchAll" ma:showField="CatchAllData" ma:web="59ca831c-6e69-4b85-bde7-84158ed3dbc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D801CD-9AB1-46A1-8275-3719829D9E2D}">
  <ds:schemaRef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7a2a7fc8-4388-414a-82e7-0d9ad3f3f4f2"/>
    <ds:schemaRef ds:uri="c1883d15-f454-43d1-852d-4b8971b0ea2c"/>
    <ds:schemaRef ds:uri="http://schemas.microsoft.com/office/2006/metadata/properties"/>
    <ds:schemaRef ds:uri="http://www.w3.org/XML/1998/namespace"/>
    <ds:schemaRef ds:uri="59ca831c-6e69-4b85-bde7-84158ed3dbc2"/>
    <ds:schemaRef ds:uri="d0b53315-9dcc-473f-a1ab-3cff0e01327e"/>
  </ds:schemaRefs>
</ds:datastoreItem>
</file>

<file path=customXml/itemProps2.xml><?xml version="1.0" encoding="utf-8"?>
<ds:datastoreItem xmlns:ds="http://schemas.openxmlformats.org/officeDocument/2006/customXml" ds:itemID="{E5665A33-FC0E-492A-A67F-6C6DE65F8CB9}">
  <ds:schemaRefs>
    <ds:schemaRef ds:uri="http://schemas.microsoft.com/sharepoint/v3/contenttype/forms"/>
  </ds:schemaRefs>
</ds:datastoreItem>
</file>

<file path=customXml/itemProps3.xml><?xml version="1.0" encoding="utf-8"?>
<ds:datastoreItem xmlns:ds="http://schemas.openxmlformats.org/officeDocument/2006/customXml" ds:itemID="{C0DE3DB1-F1C4-4686-AB15-B8837AA06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b53315-9dcc-473f-a1ab-3cff0e01327e"/>
    <ds:schemaRef ds:uri="59ca831c-6e69-4b85-bde7-84158ed3d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A4-Papier (210 x 297 mm)</PresentationFormat>
  <Paragraphs>23</Paragraphs>
  <Slides>1</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vt:i4>
      </vt:variant>
    </vt:vector>
  </HeadingPairs>
  <TitlesOfParts>
    <vt:vector size="9" baseType="lpstr">
      <vt:lpstr>Arial</vt:lpstr>
      <vt:lpstr>Avantt</vt:lpstr>
      <vt:lpstr>Calibri</vt:lpstr>
      <vt:lpstr>Foco</vt:lpstr>
      <vt:lpstr>System Font Regular</vt:lpstr>
      <vt:lpstr>Wingdings</vt:lpstr>
      <vt:lpstr>1_ABInBev Custom Template</vt:lpstr>
      <vt:lpstr>think-cell Slide</vt:lpstr>
      <vt:lpstr>PowerPoint-Präsentation</vt:lpstr>
    </vt:vector>
  </TitlesOfParts>
  <Company>Anheuser-Busch InBev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Dadlani, Varun</dc:creator>
  <cp:lastModifiedBy>KRAHE, Sebastian</cp:lastModifiedBy>
  <cp:revision>191</cp:revision>
  <cp:lastPrinted>2023-12-07T11:49:53Z</cp:lastPrinted>
  <dcterms:created xsi:type="dcterms:W3CDTF">2014-02-04T14:27:36Z</dcterms:created>
  <dcterms:modified xsi:type="dcterms:W3CDTF">2024-04-24T14:32:04Z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0x010100A75CA83704D8794FB36549090262A684</vt:lpwstr>
  </property>
</Properties>
</file>